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16.11.0.0-->
<p:presentation xmlns:r="http://schemas.openxmlformats.org/officeDocument/2006/relationships" xmlns:a="http://schemas.openxmlformats.org/drawingml/2006/main" xmlns:p="http://schemas.openxmlformats.org/presentationml/2006/main">
  <p:sldMasterIdLst>
    <p:sldMasterId id="2147483649" r:id="rId1"/>
    <p:sldMasterId id="2147483651" r:id="rId2"/>
    <p:sldMasterId id="2147483653" r:id="rId3"/>
    <p:sldMasterId id="2147483672" r:id="rId4"/>
  </p:sldMasterIdLst>
  <p:sldIdLst>
    <p:sldId id="257" r:id="rId5"/>
    <p:sldId id="304" r:id="rId6"/>
    <p:sldId id="258"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305" r:id="rId21"/>
    <p:sldId id="395" r:id="rId22"/>
    <p:sldId id="273" r:id="rId23"/>
    <p:sldId id="352" r:id="rId24"/>
    <p:sldId id="274" r:id="rId25"/>
    <p:sldId id="354" r:id="rId26"/>
    <p:sldId id="359" r:id="rId27"/>
    <p:sldId id="356" r:id="rId28"/>
    <p:sldId id="357" r:id="rId29"/>
    <p:sldId id="358" r:id="rId30"/>
    <p:sldId id="275" r:id="rId31"/>
    <p:sldId id="360" r:id="rId32"/>
    <p:sldId id="361" r:id="rId33"/>
    <p:sldId id="276" r:id="rId34"/>
    <p:sldId id="277" r:id="rId35"/>
    <p:sldId id="278" r:id="rId36"/>
    <p:sldId id="279" r:id="rId37"/>
    <p:sldId id="280" r:id="rId38"/>
    <p:sldId id="281" r:id="rId39"/>
    <p:sldId id="282" r:id="rId40"/>
    <p:sldId id="283" r:id="rId41"/>
    <p:sldId id="284" r:id="rId42"/>
    <p:sldId id="285" r:id="rId43"/>
    <p:sldId id="286" r:id="rId44"/>
    <p:sldId id="396" r:id="rId45"/>
    <p:sldId id="397" r:id="rId46"/>
    <p:sldId id="287" r:id="rId47"/>
    <p:sldId id="398" r:id="rId48"/>
    <p:sldId id="399" r:id="rId49"/>
    <p:sldId id="288" r:id="rId50"/>
    <p:sldId id="289" r:id="rId51"/>
    <p:sldId id="290" r:id="rId52"/>
    <p:sldId id="291" r:id="rId53"/>
    <p:sldId id="292" r:id="rId54"/>
    <p:sldId id="293" r:id="rId55"/>
    <p:sldId id="294" r:id="rId56"/>
    <p:sldId id="295" r:id="rId57"/>
    <p:sldId id="296" r:id="rId58"/>
    <p:sldId id="297" r:id="rId59"/>
    <p:sldId id="440" r:id="rId60"/>
    <p:sldId id="441" r:id="rId61"/>
    <p:sldId id="442" r:id="rId62"/>
    <p:sldId id="443" r:id="rId63"/>
    <p:sldId id="444" r:id="rId64"/>
    <p:sldId id="445" r:id="rId65"/>
    <p:sldId id="446" r:id="rId66"/>
    <p:sldId id="447" r:id="rId67"/>
    <p:sldId id="298" r:id="rId68"/>
    <p:sldId id="259" r:id="rId69"/>
    <p:sldId id="492" r:id="rId70"/>
  </p:sldIdLst>
  <p:sldSz cx="9144000" cy="6858000" type="screen4x3"/>
  <p:notesSz cx="7559675" cy="10691812"/>
  <p:custDataLst>
    <p:tags r:id="rId71"/>
  </p:custDataLst>
  <p:defaultTextStyle>
    <a:defPPr algn="l" rtl="0" eaLnBrk="1" hangingPunct="1">
      <a:defRPr kumimoji="0" lang="ru-RU" altLang="en-US"/>
    </a:defPPr>
    <a:lvl1pPr marL="0" indent="0" algn="l" defTabSz="914400" rtl="0" eaLnBrk="0" fontAlgn="base" hangingPunct="0">
      <a:lnSpc>
        <a:spcPct val="100000"/>
      </a:lnSpc>
      <a:spcBef>
        <a:spcPct val="0"/>
      </a:spcBef>
      <a:spcAft>
        <a:spcPct val="0"/>
      </a:spcAft>
      <a:buClrTx/>
      <a:buSzTx/>
      <a:buFont typeface="Arial" pitchFamily="34" charset="0"/>
      <a:buNone/>
      <a:defRPr kumimoji="0" sz="1800" b="0" i="0" u="none">
        <a:solidFill>
          <a:schemeClr val="tx1"/>
        </a:solidFill>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 typeface="Arial" pitchFamily="34" charset="0"/>
      <a:buNone/>
      <a:defRPr kumimoji="0" sz="1800" b="0" i="0" u="none">
        <a:solidFill>
          <a:schemeClr val="tx1"/>
        </a:solidFill>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 typeface="Arial" pitchFamily="34" charset="0"/>
      <a:buNone/>
      <a:defRPr kumimoji="0" sz="1800" b="0" i="0" u="none">
        <a:solidFill>
          <a:schemeClr val="tx1"/>
        </a:solidFill>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 typeface="Arial" pitchFamily="34" charset="0"/>
      <a:buNone/>
      <a:defRPr kumimoji="0" sz="1800" b="0" i="0" u="none">
        <a:solidFill>
          <a:schemeClr val="tx1"/>
        </a:solidFill>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 typeface="Arial" pitchFamily="34" charset="0"/>
      <a:buNone/>
      <a:defRPr kumimoji="0" sz="1800" b="0" i="0" u="none">
        <a:solidFill>
          <a:schemeClr val="tx1"/>
        </a:solidFill>
        <a:latin typeface="Arial" pitchFamily="34" charset="0"/>
        <a:ea typeface="宋体" pitchFamily="2" charset="-122"/>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p:cViewPr varScale="1">
        <p:scale>
          <a:sx n="107" d="100"/>
          <a:sy n="107" d="100"/>
        </p:scale>
        <p:origin x="0" y="0"/>
      </p:cViewPr>
    </p:cSldViewPr>
  </p:slideViewPr>
  <p:notesViewPr>
    <p:cSldViewPr>
      <p:cViewPr>
        <p:scale>
          <a:sx n="10" d="100"/>
          <a:sy n="10"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slide" Target="slides/slide10.xml" /><Relationship Id="rId15" Type="http://schemas.openxmlformats.org/officeDocument/2006/relationships/slide" Target="slides/slide11.xml" /><Relationship Id="rId16" Type="http://schemas.openxmlformats.org/officeDocument/2006/relationships/slide" Target="slides/slide12.xml" /><Relationship Id="rId17" Type="http://schemas.openxmlformats.org/officeDocument/2006/relationships/slide" Target="slides/slide13.xml" /><Relationship Id="rId18" Type="http://schemas.openxmlformats.org/officeDocument/2006/relationships/slide" Target="slides/slide14.xml" /><Relationship Id="rId19" Type="http://schemas.openxmlformats.org/officeDocument/2006/relationships/slide" Target="slides/slide15.xml" /><Relationship Id="rId2" Type="http://schemas.openxmlformats.org/officeDocument/2006/relationships/slideMaster" Target="slideMasters/slideMaster2.xml" /><Relationship Id="rId20" Type="http://schemas.openxmlformats.org/officeDocument/2006/relationships/slide" Target="slides/slide16.xml" /><Relationship Id="rId21" Type="http://schemas.openxmlformats.org/officeDocument/2006/relationships/slide" Target="slides/slide17.xml" /><Relationship Id="rId22" Type="http://schemas.openxmlformats.org/officeDocument/2006/relationships/slide" Target="slides/slide18.xml" /><Relationship Id="rId23" Type="http://schemas.openxmlformats.org/officeDocument/2006/relationships/slide" Target="slides/slide19.xml" /><Relationship Id="rId24" Type="http://schemas.openxmlformats.org/officeDocument/2006/relationships/slide" Target="slides/slide20.xml" /><Relationship Id="rId25" Type="http://schemas.openxmlformats.org/officeDocument/2006/relationships/slide" Target="slides/slide21.xml" /><Relationship Id="rId26" Type="http://schemas.openxmlformats.org/officeDocument/2006/relationships/slide" Target="slides/slide22.xml" /><Relationship Id="rId27" Type="http://schemas.openxmlformats.org/officeDocument/2006/relationships/slide" Target="slides/slide23.xml" /><Relationship Id="rId28" Type="http://schemas.openxmlformats.org/officeDocument/2006/relationships/slide" Target="slides/slide24.xml" /><Relationship Id="rId29" Type="http://schemas.openxmlformats.org/officeDocument/2006/relationships/slide" Target="slides/slide25.xml" /><Relationship Id="rId3" Type="http://schemas.openxmlformats.org/officeDocument/2006/relationships/slideMaster" Target="slideMasters/slideMaster3.xml" /><Relationship Id="rId30" Type="http://schemas.openxmlformats.org/officeDocument/2006/relationships/slide" Target="slides/slide26.xml" /><Relationship Id="rId31" Type="http://schemas.openxmlformats.org/officeDocument/2006/relationships/slide" Target="slides/slide27.xml" /><Relationship Id="rId32" Type="http://schemas.openxmlformats.org/officeDocument/2006/relationships/slide" Target="slides/slide28.xml" /><Relationship Id="rId33" Type="http://schemas.openxmlformats.org/officeDocument/2006/relationships/slide" Target="slides/slide29.xml" /><Relationship Id="rId34" Type="http://schemas.openxmlformats.org/officeDocument/2006/relationships/slide" Target="slides/slide30.xml" /><Relationship Id="rId35" Type="http://schemas.openxmlformats.org/officeDocument/2006/relationships/slide" Target="slides/slide31.xml" /><Relationship Id="rId36" Type="http://schemas.openxmlformats.org/officeDocument/2006/relationships/slide" Target="slides/slide32.xml" /><Relationship Id="rId37" Type="http://schemas.openxmlformats.org/officeDocument/2006/relationships/slide" Target="slides/slide33.xml" /><Relationship Id="rId38" Type="http://schemas.openxmlformats.org/officeDocument/2006/relationships/slide" Target="slides/slide34.xml" /><Relationship Id="rId39" Type="http://schemas.openxmlformats.org/officeDocument/2006/relationships/slide" Target="slides/slide35.xml" /><Relationship Id="rId4" Type="http://schemas.openxmlformats.org/officeDocument/2006/relationships/slideMaster" Target="slideMasters/slideMaster4.xml" /><Relationship Id="rId40" Type="http://schemas.openxmlformats.org/officeDocument/2006/relationships/slide" Target="slides/slide36.xml" /><Relationship Id="rId41" Type="http://schemas.openxmlformats.org/officeDocument/2006/relationships/slide" Target="slides/slide37.xml" /><Relationship Id="rId42" Type="http://schemas.openxmlformats.org/officeDocument/2006/relationships/slide" Target="slides/slide38.xml" /><Relationship Id="rId43" Type="http://schemas.openxmlformats.org/officeDocument/2006/relationships/slide" Target="slides/slide39.xml" /><Relationship Id="rId44" Type="http://schemas.openxmlformats.org/officeDocument/2006/relationships/slide" Target="slides/slide40.xml" /><Relationship Id="rId45" Type="http://schemas.openxmlformats.org/officeDocument/2006/relationships/slide" Target="slides/slide41.xml" /><Relationship Id="rId46" Type="http://schemas.openxmlformats.org/officeDocument/2006/relationships/slide" Target="slides/slide42.xml" /><Relationship Id="rId47" Type="http://schemas.openxmlformats.org/officeDocument/2006/relationships/slide" Target="slides/slide43.xml" /><Relationship Id="rId48" Type="http://schemas.openxmlformats.org/officeDocument/2006/relationships/slide" Target="slides/slide44.xml" /><Relationship Id="rId49" Type="http://schemas.openxmlformats.org/officeDocument/2006/relationships/slide" Target="slides/slide45.xml" /><Relationship Id="rId5" Type="http://schemas.openxmlformats.org/officeDocument/2006/relationships/slide" Target="slides/slide1.xml" /><Relationship Id="rId50" Type="http://schemas.openxmlformats.org/officeDocument/2006/relationships/slide" Target="slides/slide46.xml" /><Relationship Id="rId51" Type="http://schemas.openxmlformats.org/officeDocument/2006/relationships/slide" Target="slides/slide47.xml" /><Relationship Id="rId52" Type="http://schemas.openxmlformats.org/officeDocument/2006/relationships/slide" Target="slides/slide48.xml" /><Relationship Id="rId53" Type="http://schemas.openxmlformats.org/officeDocument/2006/relationships/slide" Target="slides/slide49.xml" /><Relationship Id="rId54" Type="http://schemas.openxmlformats.org/officeDocument/2006/relationships/slide" Target="slides/slide50.xml" /><Relationship Id="rId55" Type="http://schemas.openxmlformats.org/officeDocument/2006/relationships/slide" Target="slides/slide51.xml" /><Relationship Id="rId56" Type="http://schemas.openxmlformats.org/officeDocument/2006/relationships/slide" Target="slides/slide52.xml" /><Relationship Id="rId57" Type="http://schemas.openxmlformats.org/officeDocument/2006/relationships/slide" Target="slides/slide53.xml" /><Relationship Id="rId58" Type="http://schemas.openxmlformats.org/officeDocument/2006/relationships/slide" Target="slides/slide54.xml" /><Relationship Id="rId59" Type="http://schemas.openxmlformats.org/officeDocument/2006/relationships/slide" Target="slides/slide55.xml" /><Relationship Id="rId6" Type="http://schemas.openxmlformats.org/officeDocument/2006/relationships/slide" Target="slides/slide2.xml" /><Relationship Id="rId60" Type="http://schemas.openxmlformats.org/officeDocument/2006/relationships/slide" Target="slides/slide56.xml" /><Relationship Id="rId61" Type="http://schemas.openxmlformats.org/officeDocument/2006/relationships/slide" Target="slides/slide57.xml" /><Relationship Id="rId62" Type="http://schemas.openxmlformats.org/officeDocument/2006/relationships/slide" Target="slides/slide58.xml" /><Relationship Id="rId63" Type="http://schemas.openxmlformats.org/officeDocument/2006/relationships/slide" Target="slides/slide59.xml" /><Relationship Id="rId64" Type="http://schemas.openxmlformats.org/officeDocument/2006/relationships/slide" Target="slides/slide60.xml" /><Relationship Id="rId65" Type="http://schemas.openxmlformats.org/officeDocument/2006/relationships/slide" Target="slides/slide61.xml" /><Relationship Id="rId66" Type="http://schemas.openxmlformats.org/officeDocument/2006/relationships/slide" Target="slides/slide62.xml" /><Relationship Id="rId67" Type="http://schemas.openxmlformats.org/officeDocument/2006/relationships/slide" Target="slides/slide63.xml" /><Relationship Id="rId68" Type="http://schemas.openxmlformats.org/officeDocument/2006/relationships/slide" Target="slides/slide64.xml" /><Relationship Id="rId69" Type="http://schemas.openxmlformats.org/officeDocument/2006/relationships/slide" Target="slides/slide65.xml" /><Relationship Id="rId7" Type="http://schemas.openxmlformats.org/officeDocument/2006/relationships/slide" Target="slides/slide3.xml" /><Relationship Id="rId70" Type="http://schemas.openxmlformats.org/officeDocument/2006/relationships/slide" Target="slides/slide66.xml" /><Relationship Id="rId71" Type="http://schemas.openxmlformats.org/officeDocument/2006/relationships/tags" Target="tags/tag1.xml" /><Relationship Id="rId72" Type="http://schemas.openxmlformats.org/officeDocument/2006/relationships/presProps" Target="presProps.xml" /><Relationship Id="rId73" Type="http://schemas.openxmlformats.org/officeDocument/2006/relationships/viewProps" Target="viewProps.xml" /><Relationship Id="rId74" Type="http://schemas.openxmlformats.org/officeDocument/2006/relationships/theme" Target="theme/theme1.xml" /><Relationship Id="rId75" Type="http://schemas.openxmlformats.org/officeDocument/2006/relationships/tableStyles" Target="tableStyles.xml" /><Relationship Id="rId8" Type="http://schemas.openxmlformats.org/officeDocument/2006/relationships/slide" Target="slides/slide4.xml" /><Relationship Id="rId9" Type="http://schemas.openxmlformats.org/officeDocument/2006/relationships/slide" Target="slides/slide5.xml" /></Relationships>
</file>

<file path=ppt/slideLayouts/_rels/slideLayout1.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1.xml" /><Relationship Id="rId3" Type="http://schemas.openxmlformats.org/officeDocument/2006/relationships/themeOverride" Target="../theme/themeOverride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17.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2.xml" /><Relationship Id="rId3" Type="http://schemas.openxmlformats.org/officeDocument/2006/relationships/themeOverride" Target="../theme/themeOverride2.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5.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3.xml" /><Relationship Id="rId3" Type="http://schemas.openxmlformats.org/officeDocument/2006/relationships/themeOverride" Target="../theme/themeOverride3.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3.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title" preserve="1">
  <p:cSld name="Title Slide">
    <p:bg>
      <p:bgPr>
        <a:blipFill rotWithShape="0">
          <a:blip r:embed="rId1"/>
          <a:stretch>
            <a:fillRect/>
          </a:stretch>
        </a:blipFill>
      </p:bgPr>
    </p:bg>
    <p:spTree>
      <p:nvGrpSpPr>
        <p:cNvPr id="1" name=""/>
        <p:cNvGrpSpPr/>
        <p:nvPr/>
      </p:nvGrpSpPr>
      <p:grpSpPr/>
      <p:sp>
        <p:nvSpPr>
          <p:cNvPr id="2050" name=""/>
          <p:cNvSpPr/>
          <p:nvPr>
            <p:ph type="ctrTitle"/>
          </p:nvPr>
        </p:nvSpPr>
        <p:spPr>
          <a:xfrm>
            <a:off x="0" y="3716338"/>
            <a:ext cx="6661150" cy="966788"/>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600" b="1" i="0" u="none">
                <a:solidFill>
                  <a:schemeClr val="tx2"/>
                </a:solidFill>
                <a:latin typeface="Arial" pitchFamily="34" charset="0"/>
                <a:ea typeface="微软雅黑" pitchFamily="34" charset="-122"/>
              </a:defRPr>
            </a:lvl1pPr>
          </a:lstStyle>
          <a:p>
            <a:pPr lvl="0"/>
            <a:r>
              <a:t>单击此处编辑母版标题样式</a:t>
            </a:r>
          </a:p>
        </p:txBody>
      </p:sp>
      <p:sp>
        <p:nvSpPr>
          <p:cNvPr id="2051" name=""/>
          <p:cNvSpPr/>
          <p:nvPr>
            <p:ph type="subTitle" idx="1"/>
          </p:nvPr>
        </p:nvSpPr>
        <p:spPr>
          <a:xfrm>
            <a:off x="0" y="4724400"/>
            <a:ext cx="6661150" cy="576262"/>
          </a:xfrm>
          <a:prstGeom prst="rect">
            <a:avLst/>
          </a:prstGeom>
          <a:noFill/>
          <a:ln cap="flat">
            <a:noFill/>
            <a:prstDash val="solid"/>
            <a:miter lim="800000"/>
            <a:headEnd type="none" w="med" len="med"/>
            <a:tailEnd type="none" w="med" len="med"/>
          </a:ln>
        </p:spPr>
        <p:txBody>
          <a:bodyPr/>
          <a:lstStyle>
            <a:lvl1pPr marL="0" indent="0" algn="l" defTabSz="914400" rtl="0" eaLnBrk="1" fontAlgn="base" hangingPunct="1">
              <a:lnSpc>
                <a:spcPct val="100000"/>
              </a:lnSpc>
              <a:spcBef>
                <a:spcPct val="20000"/>
              </a:spcBef>
              <a:spcAft>
                <a:spcPct val="0"/>
              </a:spcAft>
              <a:buClrTx/>
              <a:buSzTx/>
              <a:buFontTx/>
              <a:buNone/>
              <a:defRPr kumimoji="0" lang="ru-RU" altLang="en-US" sz="2800" b="0" i="0" u="none">
                <a:solidFill>
                  <a:schemeClr val="tx1"/>
                </a:solidFill>
                <a:latin typeface="Arial" pitchFamily="34" charset="0"/>
                <a:ea typeface="微软雅黑" pitchFamily="34" charset="-122"/>
              </a:defRPr>
            </a:lvl1pPr>
            <a:lvl2pPr marL="457200" indent="0" algn="ctr" defTabSz="914400" rtl="0" eaLnBrk="1" fontAlgn="base" hangingPunct="1">
              <a:lnSpc>
                <a:spcPct val="100000"/>
              </a:lnSpc>
              <a:spcBef>
                <a:spcPct val="20000"/>
              </a:spcBef>
              <a:spcAft>
                <a:spcPct val="0"/>
              </a:spcAft>
              <a:buClrTx/>
              <a:buSzTx/>
              <a:buFontTx/>
              <a:buNone/>
              <a:defRPr kumimoji="0" lang="ru-RU" altLang="en-US" sz="2000" b="0" i="0" u="none">
                <a:solidFill>
                  <a:schemeClr val="tx1"/>
                </a:solidFill>
                <a:latin typeface="Arial" pitchFamily="34" charset="0"/>
                <a:ea typeface="微软雅黑" pitchFamily="34" charset="-122"/>
              </a:defRPr>
            </a:lvl2pPr>
            <a:lvl3pPr marL="914400" indent="0" algn="ctr" defTabSz="914400" rtl="0" eaLnBrk="1" fontAlgn="base" hangingPunct="1">
              <a:lnSpc>
                <a:spcPct val="100000"/>
              </a:lnSpc>
              <a:spcBef>
                <a:spcPct val="20000"/>
              </a:spcBef>
              <a:spcAft>
                <a:spcPct val="0"/>
              </a:spcAft>
              <a:buClrTx/>
              <a:buSzTx/>
              <a:buFontTx/>
              <a:buNone/>
              <a:defRPr kumimoji="0" lang="ru-RU" altLang="en-US" sz="1800" b="0" i="0" u="none">
                <a:solidFill>
                  <a:schemeClr val="tx1"/>
                </a:solidFill>
                <a:latin typeface="Arial" pitchFamily="34" charset="0"/>
                <a:ea typeface="微软雅黑" pitchFamily="34" charset="-122"/>
              </a:defRPr>
            </a:lvl3pPr>
            <a:lvl4pPr marL="1371600" indent="0" algn="ctr" defTabSz="914400" rtl="0" eaLnBrk="1" fontAlgn="base" hangingPunct="1">
              <a:lnSpc>
                <a:spcPct val="100000"/>
              </a:lnSpc>
              <a:spcBef>
                <a:spcPct val="20000"/>
              </a:spcBef>
              <a:spcAft>
                <a:spcPct val="0"/>
              </a:spcAft>
              <a:buClrTx/>
              <a:buSzTx/>
              <a:buFontTx/>
              <a:buNone/>
              <a:defRPr kumimoji="0" lang="ru-RU" altLang="en-US" sz="1600" b="0" i="0" u="none">
                <a:solidFill>
                  <a:schemeClr val="tx1"/>
                </a:solidFill>
                <a:latin typeface="Arial" pitchFamily="34" charset="0"/>
                <a:ea typeface="微软雅黑" pitchFamily="34" charset="-122"/>
              </a:defRPr>
            </a:lvl4pPr>
            <a:lvl5pPr marL="1828800" indent="0" algn="ctr" defTabSz="914400" rtl="0" eaLnBrk="1" fontAlgn="base" hangingPunct="1">
              <a:lnSpc>
                <a:spcPct val="100000"/>
              </a:lnSpc>
              <a:spcBef>
                <a:spcPct val="20000"/>
              </a:spcBef>
              <a:spcAft>
                <a:spcPct val="0"/>
              </a:spcAft>
              <a:buClrTx/>
              <a:buSzTx/>
              <a:buFontTx/>
              <a:buNone/>
              <a:defRPr kumimoji="0" lang="ru-RU" altLang="en-US" sz="1600" b="0" i="0" u="none">
                <a:solidFill>
                  <a:schemeClr val="tx1"/>
                </a:solidFill>
                <a:latin typeface="Arial" pitchFamily="34" charset="0"/>
                <a:ea typeface="微软雅黑" pitchFamily="34" charset="-122"/>
              </a:defRPr>
            </a:lvl5pPr>
          </a:lstStyle>
          <a:p>
            <a:pPr lvl="0"/>
            <a:r>
              <a:t>单击此处编辑母版副标题样式</a:t>
            </a:r>
          </a:p>
        </p:txBody>
      </p:sp>
      <p:sp>
        <p:nvSpPr>
          <p:cNvPr id="2052" name=""/>
          <p:cNvSpPr/>
          <p:nvPr>
            <p:ph type="dt" sz="half" idx="2"/>
          </p:nvPr>
        </p:nvSpPr>
        <p:spPr>
          <a:xfrm>
            <a:off x="457200" y="6245225"/>
            <a:ext cx="2133600" cy="476250"/>
          </a:xfrm>
          <a:prstGeom prst="rect">
            <a:avLst/>
          </a:prstGeom>
          <a:noFill/>
          <a:ln cap="flat">
            <a:noFill/>
            <a:prstDash val="solid"/>
            <a:miter lim="800000"/>
            <a:headEnd type="none" w="med" len="med"/>
            <a:tailEnd type="none" w="med" len="med"/>
          </a:ln>
        </p:spPr>
        <p:txBody>
          <a:bodyPr/>
          <a:lstStyle>
            <a:lvl1pPr marL="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5pPr>
          </a:lstStyle>
          <a:p>
            <a:pPr lvl="0"/>
            <a:fld id="{AD66BEAB-8DB4-446B-B34F-8E27379F5AC7}" type="datetime1">
              <a:rPr lang="zh-CN" altLang="en-US" sz="1400"/>
              <a:t>*</a:t>
            </a:fld>
          </a:p>
        </p:txBody>
      </p:sp>
      <p:sp>
        <p:nvSpPr>
          <p:cNvPr id="2053" name=""/>
          <p:cNvSpPr/>
          <p:nvPr>
            <p:ph type="ftr" sz="quarter" idx="3"/>
          </p:nvPr>
        </p:nvSpPr>
        <p:spPr>
          <a:xfrm>
            <a:off x="3124200" y="6245225"/>
            <a:ext cx="2895600" cy="476250"/>
          </a:xfrm>
          <a:prstGeom prst="rect">
            <a:avLst/>
          </a:prstGeom>
          <a:noFill/>
          <a:ln cap="flat">
            <a:noFill/>
            <a:prstDash val="solid"/>
            <a:miter lim="800000"/>
            <a:headEnd type="none" w="med" len="med"/>
            <a:tailEnd type="none" w="med" len="med"/>
          </a:ln>
        </p:spPr>
        <p:txBody>
          <a:bodyPr/>
          <a:lstStyle>
            <a:lvl1pPr marL="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5pPr>
          </a:lstStyle>
          <a:p>
            <a:pPr lvl="0" algn="ctr"/>
            <a:fld id="{7F8B22E4-96CC-4113-8692-88F9ABC71375}" type="footer">
              <a:rPr lang="zh-CN" altLang="en-US" sz="1400"/>
              <a:t/>
            </a:fld>
            <a:endParaRPr lang="zh-CN" altLang="en-US" sz="1400"/>
          </a:p>
        </p:txBody>
      </p:sp>
      <p:sp>
        <p:nvSpPr>
          <p:cNvPr id="2054" name=""/>
          <p:cNvSpPr/>
          <p:nvPr>
            <p:ph type="sldNum" sz="quarter" idx="4"/>
          </p:nvPr>
        </p:nvSpPr>
        <p:spPr>
          <a:xfrm>
            <a:off x="6553200" y="6245225"/>
            <a:ext cx="2133600" cy="476250"/>
          </a:xfrm>
          <a:prstGeom prst="rect">
            <a:avLst/>
          </a:prstGeom>
          <a:noFill/>
          <a:ln cap="flat">
            <a:noFill/>
            <a:prstDash val="solid"/>
            <a:miter lim="800000"/>
            <a:headEnd type="none" w="med" len="med"/>
            <a:tailEnd type="none" w="med" len="med"/>
          </a:ln>
        </p:spPr>
        <p:txBody>
          <a:bodyPr/>
          <a:lstStyle>
            <a:lvl1pPr marL="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5pPr>
          </a:lstStyle>
          <a:p>
            <a:pPr lvl="0" algn="r"/>
            <a:fld id="{204F8201-412F-4F1E-8EA3-26E6F0347AA1}" type="slidenum">
              <a:rPr lang="zh-CN" altLang="en-US" sz="1400"/>
              <a:t>*</a:t>
            </a:fld>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5" name="Date Placeholder 3">
            <a:extLst>
              <a:ext uri="{FF2B5EF4-FFF2-40B4-BE49-F238E27FC236}">
                <a16:creationId xmlns="" xmlns:a16="http://schemas.microsoft.com/office/drawing/2014/main" id="{927750F9-B471-42AC-BE38-90466E0AA7E6}"/>
              </a:ext>
            </a:extLst>
          </p:cNvPr>
          <p:cNvSpPr>
            <a:spLocks noGrp="1"/>
          </p:cNvSpPr>
          <p:nvPr>
            <p:ph type="dt" sz="half" idx="10"/>
          </p:nvPr>
        </p:nvSpPr>
        <p:spPr/>
        <p:txBody>
          <a:bodyPr/>
          <a:lstStyle>
            <a:lvl1pPr>
              <a:defRPr/>
            </a:lvl1pPr>
          </a:lstStyle>
          <a:p>
            <a:pPr>
              <a:defRPr/>
            </a:pPr>
            <a:fld id="{FB1EF32A-06AF-4FC4-96A6-CD23DB1D1D24}" type="datetimeFigureOut">
              <a:rPr lang="zh-CN" altLang="en-US"/>
              <a:pPr>
                <a:defRPr/>
              </a:pPr>
              <a:t>2020/3/26</a:t>
            </a:fld>
          </a:p>
        </p:txBody>
      </p:sp>
      <p:sp>
        <p:nvSpPr>
          <p:cNvPr id="6" name="Footer Placeholder 4">
            <a:extLst>
              <a:ext uri="{FF2B5EF4-FFF2-40B4-BE49-F238E27FC236}">
                <a16:creationId xmlns="" xmlns:a16="http://schemas.microsoft.com/office/drawing/2014/main" id="{EE0E4DC2-23F9-4A24-AC40-A82929644BAF}"/>
              </a:ext>
            </a:extLst>
          </p:cNvPr>
          <p:cNvSpPr>
            <a:spLocks noGrp="1"/>
          </p:cNvSpPr>
          <p:nvPr>
            <p:ph type="ftr" sz="quarter" idx="11"/>
          </p:nvPr>
        </p:nvSpPr>
        <p:spPr/>
        <p:txBody>
          <a:bodyPr/>
          <a:lstStyle>
            <a:lvl1pPr>
              <a:defRPr/>
            </a:lvl1pPr>
          </a:lstStyle>
          <a:p>
            <a:pPr>
              <a:defRPr/>
            </a:pPr>
            <a:endParaRPr lang="zh-CN" altLang="en-US"/>
          </a:p>
        </p:txBody>
      </p:sp>
      <p:sp>
        <p:nvSpPr>
          <p:cNvPr id="7" name="Slide Number Placeholder 5">
            <a:extLst>
              <a:ext uri="{FF2B5EF4-FFF2-40B4-BE49-F238E27FC236}">
                <a16:creationId xmlns="" xmlns:a16="http://schemas.microsoft.com/office/drawing/2014/main" id="{569B356C-DF1D-4CF1-879F-262A5AF167A5}"/>
              </a:ext>
            </a:extLst>
          </p:cNvPr>
          <p:cNvSpPr>
            <a:spLocks noGrp="1"/>
          </p:cNvSpPr>
          <p:nvPr>
            <p:ph type="sldNum" sz="quarter" idx="12"/>
          </p:nvPr>
        </p:nvSpPr>
        <p:spPr/>
        <p:txBody>
          <a:bodyPr/>
          <a:lstStyle>
            <a:lvl1pPr>
              <a:defRPr/>
            </a:lvl1pPr>
          </a:lstStyle>
          <a:p>
            <a:pPr>
              <a:defRPr/>
            </a:pPr>
            <a:fld id="{30426112-66BA-4AFB-A4EB-879269B17E2D}" type="slidenum">
              <a:rPr lang="zh-CN" altLang="en-US"/>
              <a:pPr>
                <a:defRPr/>
              </a:pPr>
              <a:t>‹#›</a:t>
            </a:fld>
          </a:p>
        </p:txBody>
      </p:sp>
    </p:spTree>
    <p:extLst>
      <p:ext uri="{BB962C8B-B14F-4D97-AF65-F5344CB8AC3E}">
        <p14:creationId xmlns="" xmlns:p14="http://schemas.microsoft.com/office/powerpoint/2010/main" val="3553472675"/>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7" name="Date Placeholder 3">
            <a:extLst>
              <a:ext uri="{FF2B5EF4-FFF2-40B4-BE49-F238E27FC236}">
                <a16:creationId xmlns="" xmlns:a16="http://schemas.microsoft.com/office/drawing/2014/main" id="{950B4E3F-311B-452D-8649-A45C2E6E579B}"/>
              </a:ext>
            </a:extLst>
          </p:cNvPr>
          <p:cNvSpPr>
            <a:spLocks noGrp="1"/>
          </p:cNvSpPr>
          <p:nvPr>
            <p:ph type="dt" sz="half" idx="10"/>
          </p:nvPr>
        </p:nvSpPr>
        <p:spPr/>
        <p:txBody>
          <a:bodyPr/>
          <a:lstStyle>
            <a:lvl1pPr>
              <a:defRPr/>
            </a:lvl1pPr>
          </a:lstStyle>
          <a:p>
            <a:pPr>
              <a:defRPr/>
            </a:pPr>
            <a:fld id="{FD2088E2-1B1A-4831-92BC-2743660C174F}" type="datetimeFigureOut">
              <a:rPr lang="zh-CN" altLang="en-US"/>
              <a:pPr>
                <a:defRPr/>
              </a:pPr>
              <a:t>2020/3/26</a:t>
            </a:fld>
          </a:p>
        </p:txBody>
      </p:sp>
      <p:sp>
        <p:nvSpPr>
          <p:cNvPr id="8" name="Footer Placeholder 4">
            <a:extLst>
              <a:ext uri="{FF2B5EF4-FFF2-40B4-BE49-F238E27FC236}">
                <a16:creationId xmlns="" xmlns:a16="http://schemas.microsoft.com/office/drawing/2014/main" id="{45612322-4CFA-44D3-8CC9-44F351FEFDC0}"/>
              </a:ext>
            </a:extLst>
          </p:cNvPr>
          <p:cNvSpPr>
            <a:spLocks noGrp="1"/>
          </p:cNvSpPr>
          <p:nvPr>
            <p:ph type="ftr" sz="quarter" idx="11"/>
          </p:nvPr>
        </p:nvSpPr>
        <p:spPr/>
        <p:txBody>
          <a:bodyPr/>
          <a:lstStyle>
            <a:lvl1pPr>
              <a:defRPr/>
            </a:lvl1pPr>
          </a:lstStyle>
          <a:p>
            <a:pPr>
              <a:defRPr/>
            </a:pPr>
            <a:endParaRPr lang="zh-CN" altLang="en-US"/>
          </a:p>
        </p:txBody>
      </p:sp>
      <p:sp>
        <p:nvSpPr>
          <p:cNvPr id="9" name="Slide Number Placeholder 5">
            <a:extLst>
              <a:ext uri="{FF2B5EF4-FFF2-40B4-BE49-F238E27FC236}">
                <a16:creationId xmlns="" xmlns:a16="http://schemas.microsoft.com/office/drawing/2014/main" id="{FF7EC1E4-B039-4CA2-B924-A7D7F7FBAF39}"/>
              </a:ext>
            </a:extLst>
          </p:cNvPr>
          <p:cNvSpPr>
            <a:spLocks noGrp="1"/>
          </p:cNvSpPr>
          <p:nvPr>
            <p:ph type="sldNum" sz="quarter" idx="12"/>
          </p:nvPr>
        </p:nvSpPr>
        <p:spPr/>
        <p:txBody>
          <a:bodyPr/>
          <a:lstStyle>
            <a:lvl1pPr>
              <a:defRPr/>
            </a:lvl1pPr>
          </a:lstStyle>
          <a:p>
            <a:pPr>
              <a:defRPr/>
            </a:pPr>
            <a:fld id="{FD755DF1-935E-41AA-B693-383EC3BED9AC}" type="slidenum">
              <a:rPr lang="zh-CN" altLang="en-US"/>
              <a:pPr>
                <a:defRPr/>
              </a:pPr>
              <a:t>‹#›</a:t>
            </a:fld>
          </a:p>
        </p:txBody>
      </p:sp>
    </p:spTree>
    <p:extLst>
      <p:ext uri="{BB962C8B-B14F-4D97-AF65-F5344CB8AC3E}">
        <p14:creationId xmlns="" xmlns:p14="http://schemas.microsoft.com/office/powerpoint/2010/main" val="872299823"/>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3">
            <a:extLst>
              <a:ext uri="{FF2B5EF4-FFF2-40B4-BE49-F238E27FC236}">
                <a16:creationId xmlns="" xmlns:a16="http://schemas.microsoft.com/office/drawing/2014/main" id="{7D9C8792-1350-4C0C-A417-BE8B6E823242}"/>
              </a:ext>
            </a:extLst>
          </p:cNvPr>
          <p:cNvSpPr>
            <a:spLocks noGrp="1"/>
          </p:cNvSpPr>
          <p:nvPr>
            <p:ph type="dt" sz="half" idx="10"/>
          </p:nvPr>
        </p:nvSpPr>
        <p:spPr/>
        <p:txBody>
          <a:bodyPr/>
          <a:lstStyle>
            <a:lvl1pPr>
              <a:defRPr/>
            </a:lvl1pPr>
          </a:lstStyle>
          <a:p>
            <a:pPr>
              <a:defRPr/>
            </a:pPr>
            <a:fld id="{032780F0-4090-4117-BC52-479AC2DE9923}" type="datetimeFigureOut">
              <a:rPr lang="zh-CN" altLang="en-US"/>
              <a:pPr>
                <a:defRPr/>
              </a:pPr>
              <a:t>2020/3/26</a:t>
            </a:fld>
          </a:p>
        </p:txBody>
      </p:sp>
      <p:sp>
        <p:nvSpPr>
          <p:cNvPr id="4" name="Footer Placeholder 4">
            <a:extLst>
              <a:ext uri="{FF2B5EF4-FFF2-40B4-BE49-F238E27FC236}">
                <a16:creationId xmlns="" xmlns:a16="http://schemas.microsoft.com/office/drawing/2014/main" id="{6976F146-0DEE-49A8-BB99-4C06F7A7340F}"/>
              </a:ext>
            </a:extLst>
          </p:cNvPr>
          <p:cNvSpPr>
            <a:spLocks noGrp="1"/>
          </p:cNvSpPr>
          <p:nvPr>
            <p:ph type="ftr" sz="quarter" idx="11"/>
          </p:nvPr>
        </p:nvSpPr>
        <p:spPr/>
        <p:txBody>
          <a:bodyPr/>
          <a:lstStyle>
            <a:lvl1pPr>
              <a:defRPr/>
            </a:lvl1pPr>
          </a:lstStyle>
          <a:p>
            <a:pPr>
              <a:defRPr/>
            </a:pPr>
            <a:endParaRPr lang="zh-CN" altLang="en-US"/>
          </a:p>
        </p:txBody>
      </p:sp>
      <p:sp>
        <p:nvSpPr>
          <p:cNvPr id="5" name="Slide Number Placeholder 5">
            <a:extLst>
              <a:ext uri="{FF2B5EF4-FFF2-40B4-BE49-F238E27FC236}">
                <a16:creationId xmlns="" xmlns:a16="http://schemas.microsoft.com/office/drawing/2014/main" id="{6B8246FE-18FE-4CCB-B681-DDF29812682B}"/>
              </a:ext>
            </a:extLst>
          </p:cNvPr>
          <p:cNvSpPr>
            <a:spLocks noGrp="1"/>
          </p:cNvSpPr>
          <p:nvPr>
            <p:ph type="sldNum" sz="quarter" idx="12"/>
          </p:nvPr>
        </p:nvSpPr>
        <p:spPr/>
        <p:txBody>
          <a:bodyPr/>
          <a:lstStyle>
            <a:lvl1pPr>
              <a:defRPr/>
            </a:lvl1pPr>
          </a:lstStyle>
          <a:p>
            <a:pPr>
              <a:defRPr/>
            </a:pPr>
            <a:fld id="{B19C657A-7099-4ACE-ADCE-05D3D2A75463}" type="slidenum">
              <a:rPr lang="zh-CN" altLang="en-US"/>
              <a:pPr>
                <a:defRPr/>
              </a:pPr>
              <a:t>‹#›</a:t>
            </a:fld>
          </a:p>
        </p:txBody>
      </p:sp>
    </p:spTree>
    <p:extLst>
      <p:ext uri="{BB962C8B-B14F-4D97-AF65-F5344CB8AC3E}">
        <p14:creationId xmlns="" xmlns:p14="http://schemas.microsoft.com/office/powerpoint/2010/main" val="1459329489"/>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空白">
    <p:spTree>
      <p:nvGrpSpPr>
        <p:cNvPr id="1" name=""/>
        <p:cNvGrpSpPr/>
        <p:nvPr/>
      </p:nvGrpSpPr>
      <p:grpSpPr>
        <a:xfrm>
          <a:off x="0" y="0"/>
          <a:ext cx="0" cy="0"/>
        </a:xfrm>
      </p:grpSpPr>
      <p:sp>
        <p:nvSpPr>
          <p:cNvPr id="2" name="Date Placeholder 3">
            <a:extLst>
              <a:ext uri="{FF2B5EF4-FFF2-40B4-BE49-F238E27FC236}">
                <a16:creationId xmlns="" xmlns:a16="http://schemas.microsoft.com/office/drawing/2014/main" id="{EC417663-9CF9-4069-BE4E-3CD84D47CB94}"/>
              </a:ext>
            </a:extLst>
          </p:cNvPr>
          <p:cNvSpPr>
            <a:spLocks noGrp="1"/>
          </p:cNvSpPr>
          <p:nvPr>
            <p:ph type="dt" sz="half" idx="10"/>
          </p:nvPr>
        </p:nvSpPr>
        <p:spPr/>
        <p:txBody>
          <a:bodyPr/>
          <a:lstStyle>
            <a:lvl1pPr>
              <a:defRPr/>
            </a:lvl1pPr>
          </a:lstStyle>
          <a:p>
            <a:pPr>
              <a:defRPr/>
            </a:pPr>
            <a:fld id="{AFDB61AC-F7D8-48FF-BE23-5D9D04BD0892}" type="datetimeFigureOut">
              <a:rPr lang="zh-CN" altLang="en-US"/>
              <a:pPr>
                <a:defRPr/>
              </a:pPr>
              <a:t>2020/3/26</a:t>
            </a:fld>
          </a:p>
        </p:txBody>
      </p:sp>
      <p:sp>
        <p:nvSpPr>
          <p:cNvPr id="3" name="Footer Placeholder 4">
            <a:extLst>
              <a:ext uri="{FF2B5EF4-FFF2-40B4-BE49-F238E27FC236}">
                <a16:creationId xmlns="" xmlns:a16="http://schemas.microsoft.com/office/drawing/2014/main" id="{82911605-950E-4F3D-8AD2-0885DE84E38D}"/>
              </a:ext>
            </a:extLst>
          </p:cNvPr>
          <p:cNvSpPr>
            <a:spLocks noGrp="1"/>
          </p:cNvSpPr>
          <p:nvPr>
            <p:ph type="ftr" sz="quarter" idx="11"/>
          </p:nvPr>
        </p:nvSpPr>
        <p:spPr/>
        <p:txBody>
          <a:bodyPr/>
          <a:lstStyle>
            <a:lvl1pPr>
              <a:defRPr/>
            </a:lvl1pPr>
          </a:lstStyle>
          <a:p>
            <a:pPr>
              <a:defRPr/>
            </a:pPr>
            <a:endParaRPr lang="zh-CN" altLang="en-US"/>
          </a:p>
        </p:txBody>
      </p:sp>
      <p:sp>
        <p:nvSpPr>
          <p:cNvPr id="4" name="Slide Number Placeholder 5">
            <a:extLst>
              <a:ext uri="{FF2B5EF4-FFF2-40B4-BE49-F238E27FC236}">
                <a16:creationId xmlns="" xmlns:a16="http://schemas.microsoft.com/office/drawing/2014/main" id="{E9BFA591-7EB6-4257-AB67-56B87891CF9A}"/>
              </a:ext>
            </a:extLst>
          </p:cNvPr>
          <p:cNvSpPr>
            <a:spLocks noGrp="1"/>
          </p:cNvSpPr>
          <p:nvPr>
            <p:ph type="sldNum" sz="quarter" idx="12"/>
          </p:nvPr>
        </p:nvSpPr>
        <p:spPr/>
        <p:txBody>
          <a:bodyPr/>
          <a:lstStyle>
            <a:lvl1pPr>
              <a:defRPr/>
            </a:lvl1pPr>
          </a:lstStyle>
          <a:p>
            <a:pPr>
              <a:defRPr/>
            </a:pPr>
            <a:fld id="{F45FB1C8-7DF4-4F6D-B4C5-E501451F39D9}" type="slidenum">
              <a:rPr lang="zh-CN" altLang="en-US"/>
              <a:pPr>
                <a:defRPr/>
              </a:pPr>
              <a:t>‹#›</a:t>
            </a:fld>
          </a:p>
        </p:txBody>
      </p:sp>
    </p:spTree>
    <p:extLst>
      <p:ext uri="{BB962C8B-B14F-4D97-AF65-F5344CB8AC3E}">
        <p14:creationId xmlns="" xmlns:p14="http://schemas.microsoft.com/office/powerpoint/2010/main" val="956142230"/>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3">
            <a:extLst>
              <a:ext uri="{FF2B5EF4-FFF2-40B4-BE49-F238E27FC236}">
                <a16:creationId xmlns="" xmlns:a16="http://schemas.microsoft.com/office/drawing/2014/main" id="{53DB6E7B-478B-4137-ADE7-4D50055DFAF2}"/>
              </a:ext>
            </a:extLst>
          </p:cNvPr>
          <p:cNvSpPr>
            <a:spLocks noGrp="1"/>
          </p:cNvSpPr>
          <p:nvPr>
            <p:ph type="dt" sz="half" idx="10"/>
          </p:nvPr>
        </p:nvSpPr>
        <p:spPr/>
        <p:txBody>
          <a:bodyPr/>
          <a:lstStyle>
            <a:lvl1pPr>
              <a:defRPr/>
            </a:lvl1pPr>
          </a:lstStyle>
          <a:p>
            <a:pPr>
              <a:defRPr/>
            </a:pPr>
            <a:fld id="{A493C4DC-9462-4A51-A573-3A88869875C5}" type="datetimeFigureOut">
              <a:rPr lang="zh-CN" altLang="en-US"/>
              <a:pPr>
                <a:defRPr/>
              </a:pPr>
              <a:t>2020/3/26</a:t>
            </a:fld>
          </a:p>
        </p:txBody>
      </p:sp>
      <p:sp>
        <p:nvSpPr>
          <p:cNvPr id="6" name="Footer Placeholder 4">
            <a:extLst>
              <a:ext uri="{FF2B5EF4-FFF2-40B4-BE49-F238E27FC236}">
                <a16:creationId xmlns="" xmlns:a16="http://schemas.microsoft.com/office/drawing/2014/main" id="{2E9AE60E-13B3-49E4-A17B-0B08AD633725}"/>
              </a:ext>
            </a:extLst>
          </p:cNvPr>
          <p:cNvSpPr>
            <a:spLocks noGrp="1"/>
          </p:cNvSpPr>
          <p:nvPr>
            <p:ph type="ftr" sz="quarter" idx="11"/>
          </p:nvPr>
        </p:nvSpPr>
        <p:spPr/>
        <p:txBody>
          <a:bodyPr/>
          <a:lstStyle>
            <a:lvl1pPr>
              <a:defRPr/>
            </a:lvl1pPr>
          </a:lstStyle>
          <a:p>
            <a:pPr>
              <a:defRPr/>
            </a:pPr>
            <a:endParaRPr lang="zh-CN" altLang="en-US"/>
          </a:p>
        </p:txBody>
      </p:sp>
      <p:sp>
        <p:nvSpPr>
          <p:cNvPr id="7" name="Slide Number Placeholder 5">
            <a:extLst>
              <a:ext uri="{FF2B5EF4-FFF2-40B4-BE49-F238E27FC236}">
                <a16:creationId xmlns="" xmlns:a16="http://schemas.microsoft.com/office/drawing/2014/main" id="{F9725CBD-8880-4B71-9AB3-D4C0B7641500}"/>
              </a:ext>
            </a:extLst>
          </p:cNvPr>
          <p:cNvSpPr>
            <a:spLocks noGrp="1"/>
          </p:cNvSpPr>
          <p:nvPr>
            <p:ph type="sldNum" sz="quarter" idx="12"/>
          </p:nvPr>
        </p:nvSpPr>
        <p:spPr/>
        <p:txBody>
          <a:bodyPr/>
          <a:lstStyle>
            <a:lvl1pPr>
              <a:defRPr/>
            </a:lvl1pPr>
          </a:lstStyle>
          <a:p>
            <a:pPr>
              <a:defRPr/>
            </a:pPr>
            <a:fld id="{29E10628-8E5B-4EE5-9DD5-21037A5948E4}" type="slidenum">
              <a:rPr lang="zh-CN" altLang="en-US"/>
              <a:pPr>
                <a:defRPr/>
              </a:pPr>
              <a:t>‹#›</a:t>
            </a:fld>
          </a:p>
        </p:txBody>
      </p:sp>
    </p:spTree>
    <p:extLst>
      <p:ext uri="{BB962C8B-B14F-4D97-AF65-F5344CB8AC3E}">
        <p14:creationId xmlns="" xmlns:p14="http://schemas.microsoft.com/office/powerpoint/2010/main" val="786936145"/>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3">
            <a:extLst>
              <a:ext uri="{FF2B5EF4-FFF2-40B4-BE49-F238E27FC236}">
                <a16:creationId xmlns="" xmlns:a16="http://schemas.microsoft.com/office/drawing/2014/main" id="{C4A66B0B-8BFB-4EE1-B029-10E9FA135AAD}"/>
              </a:ext>
            </a:extLst>
          </p:cNvPr>
          <p:cNvSpPr>
            <a:spLocks noGrp="1"/>
          </p:cNvSpPr>
          <p:nvPr>
            <p:ph type="dt" sz="half" idx="10"/>
          </p:nvPr>
        </p:nvSpPr>
        <p:spPr/>
        <p:txBody>
          <a:bodyPr/>
          <a:lstStyle>
            <a:lvl1pPr>
              <a:defRPr/>
            </a:lvl1pPr>
          </a:lstStyle>
          <a:p>
            <a:pPr>
              <a:defRPr/>
            </a:pPr>
            <a:fld id="{CFF2071B-2344-4419-B760-24BABBC35B67}" type="datetimeFigureOut">
              <a:rPr lang="zh-CN" altLang="en-US"/>
              <a:pPr>
                <a:defRPr/>
              </a:pPr>
              <a:t>2020/3/26</a:t>
            </a:fld>
          </a:p>
        </p:txBody>
      </p:sp>
      <p:sp>
        <p:nvSpPr>
          <p:cNvPr id="6" name="Footer Placeholder 4">
            <a:extLst>
              <a:ext uri="{FF2B5EF4-FFF2-40B4-BE49-F238E27FC236}">
                <a16:creationId xmlns="" xmlns:a16="http://schemas.microsoft.com/office/drawing/2014/main" id="{80EF3327-7973-411E-AC76-F913F95AFEF4}"/>
              </a:ext>
            </a:extLst>
          </p:cNvPr>
          <p:cNvSpPr>
            <a:spLocks noGrp="1"/>
          </p:cNvSpPr>
          <p:nvPr>
            <p:ph type="ftr" sz="quarter" idx="11"/>
          </p:nvPr>
        </p:nvSpPr>
        <p:spPr/>
        <p:txBody>
          <a:bodyPr/>
          <a:lstStyle>
            <a:lvl1pPr>
              <a:defRPr/>
            </a:lvl1pPr>
          </a:lstStyle>
          <a:p>
            <a:pPr>
              <a:defRPr/>
            </a:pPr>
            <a:endParaRPr lang="zh-CN" altLang="en-US"/>
          </a:p>
        </p:txBody>
      </p:sp>
      <p:sp>
        <p:nvSpPr>
          <p:cNvPr id="7" name="Slide Number Placeholder 5">
            <a:extLst>
              <a:ext uri="{FF2B5EF4-FFF2-40B4-BE49-F238E27FC236}">
                <a16:creationId xmlns="" xmlns:a16="http://schemas.microsoft.com/office/drawing/2014/main" id="{080161D2-0299-464E-87BA-8DC591E8A403}"/>
              </a:ext>
            </a:extLst>
          </p:cNvPr>
          <p:cNvSpPr>
            <a:spLocks noGrp="1"/>
          </p:cNvSpPr>
          <p:nvPr>
            <p:ph type="sldNum" sz="quarter" idx="12"/>
          </p:nvPr>
        </p:nvSpPr>
        <p:spPr/>
        <p:txBody>
          <a:bodyPr/>
          <a:lstStyle>
            <a:lvl1pPr>
              <a:defRPr/>
            </a:lvl1pPr>
          </a:lstStyle>
          <a:p>
            <a:pPr>
              <a:defRPr/>
            </a:pPr>
            <a:fld id="{E58709CC-C8B3-4336-A4D5-4AE2BB3CA85A}" type="slidenum">
              <a:rPr lang="zh-CN" altLang="en-US"/>
              <a:pPr>
                <a:defRPr/>
              </a:pPr>
              <a:t>‹#›</a:t>
            </a:fld>
          </a:p>
        </p:txBody>
      </p:sp>
    </p:spTree>
    <p:extLst>
      <p:ext uri="{BB962C8B-B14F-4D97-AF65-F5344CB8AC3E}">
        <p14:creationId xmlns="" xmlns:p14="http://schemas.microsoft.com/office/powerpoint/2010/main" val="3138417207"/>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Date Placeholder 3">
            <a:extLst>
              <a:ext uri="{FF2B5EF4-FFF2-40B4-BE49-F238E27FC236}">
                <a16:creationId xmlns="" xmlns:a16="http://schemas.microsoft.com/office/drawing/2014/main" id="{4ADB3BB7-5987-400E-BEC3-07E31134100B}"/>
              </a:ext>
            </a:extLst>
          </p:cNvPr>
          <p:cNvSpPr>
            <a:spLocks noGrp="1"/>
          </p:cNvSpPr>
          <p:nvPr>
            <p:ph type="dt" sz="half" idx="10"/>
          </p:nvPr>
        </p:nvSpPr>
        <p:spPr/>
        <p:txBody>
          <a:bodyPr/>
          <a:lstStyle>
            <a:lvl1pPr>
              <a:defRPr/>
            </a:lvl1pPr>
          </a:lstStyle>
          <a:p>
            <a:pPr>
              <a:defRPr/>
            </a:pPr>
            <a:fld id="{55753558-9A42-426A-AD91-99E9D46B86E0}" type="datetimeFigureOut">
              <a:rPr lang="zh-CN" altLang="en-US"/>
              <a:pPr>
                <a:defRPr/>
              </a:pPr>
              <a:t>2020/3/26</a:t>
            </a:fld>
          </a:p>
        </p:txBody>
      </p:sp>
      <p:sp>
        <p:nvSpPr>
          <p:cNvPr id="5" name="Footer Placeholder 4">
            <a:extLst>
              <a:ext uri="{FF2B5EF4-FFF2-40B4-BE49-F238E27FC236}">
                <a16:creationId xmlns="" xmlns:a16="http://schemas.microsoft.com/office/drawing/2014/main" id="{4270FD49-5B05-4658-80EF-2A8DA236AAC3}"/>
              </a:ext>
            </a:extLst>
          </p:cNvPr>
          <p:cNvSpPr>
            <a:spLocks noGrp="1"/>
          </p:cNvSpPr>
          <p:nvPr>
            <p:ph type="ftr" sz="quarter" idx="11"/>
          </p:nvPr>
        </p:nvSpPr>
        <p:spPr/>
        <p:txBody>
          <a:bodyPr/>
          <a:lstStyle>
            <a:lvl1pPr>
              <a:defRPr/>
            </a:lvl1pPr>
          </a:lstStyle>
          <a:p>
            <a:pPr>
              <a:defRPr/>
            </a:pPr>
            <a:endParaRPr lang="zh-CN" altLang="en-US"/>
          </a:p>
        </p:txBody>
      </p:sp>
      <p:sp>
        <p:nvSpPr>
          <p:cNvPr id="6" name="Slide Number Placeholder 5">
            <a:extLst>
              <a:ext uri="{FF2B5EF4-FFF2-40B4-BE49-F238E27FC236}">
                <a16:creationId xmlns="" xmlns:a16="http://schemas.microsoft.com/office/drawing/2014/main" id="{1FFEB8E7-4A68-43BD-9593-357A23EA695B}"/>
              </a:ext>
            </a:extLst>
          </p:cNvPr>
          <p:cNvSpPr>
            <a:spLocks noGrp="1"/>
          </p:cNvSpPr>
          <p:nvPr>
            <p:ph type="sldNum" sz="quarter" idx="12"/>
          </p:nvPr>
        </p:nvSpPr>
        <p:spPr/>
        <p:txBody>
          <a:bodyPr/>
          <a:lstStyle>
            <a:lvl1pPr>
              <a:defRPr/>
            </a:lvl1pPr>
          </a:lstStyle>
          <a:p>
            <a:pPr>
              <a:defRPr/>
            </a:pPr>
            <a:fld id="{A7B7D8A0-2C41-404D-9893-394DC9D2E099}" type="slidenum">
              <a:rPr lang="zh-CN" altLang="en-US"/>
              <a:pPr>
                <a:defRPr/>
              </a:pPr>
              <a:t>‹#›</a:t>
            </a:fld>
          </a:p>
        </p:txBody>
      </p:sp>
    </p:spTree>
    <p:extLst>
      <p:ext uri="{BB962C8B-B14F-4D97-AF65-F5344CB8AC3E}">
        <p14:creationId xmlns="" xmlns:p14="http://schemas.microsoft.com/office/powerpoint/2010/main" val="562646693"/>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竖排标题与文本">
    <p:spTree>
      <p:nvGrpSpPr>
        <p:cNvPr id="1" name=""/>
        <p:cNvGrpSpPr/>
        <p:nvPr/>
      </p:nvGrpSpPr>
      <p:grpSpPr>
        <a:xfrm>
          <a:off x="0" y="0"/>
          <a: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Date Placeholder 3">
            <a:extLst>
              <a:ext uri="{FF2B5EF4-FFF2-40B4-BE49-F238E27FC236}">
                <a16:creationId xmlns="" xmlns:a16="http://schemas.microsoft.com/office/drawing/2014/main" id="{7503F48B-BAF6-40AF-AE80-1C580DE35F95}"/>
              </a:ext>
            </a:extLst>
          </p:cNvPr>
          <p:cNvSpPr>
            <a:spLocks noGrp="1"/>
          </p:cNvSpPr>
          <p:nvPr>
            <p:ph type="dt" sz="half" idx="10"/>
          </p:nvPr>
        </p:nvSpPr>
        <p:spPr/>
        <p:txBody>
          <a:bodyPr/>
          <a:lstStyle>
            <a:lvl1pPr>
              <a:defRPr/>
            </a:lvl1pPr>
          </a:lstStyle>
          <a:p>
            <a:pPr>
              <a:defRPr/>
            </a:pPr>
            <a:fld id="{65158B8F-6965-4BC2-8D21-2A4342E05143}" type="datetimeFigureOut">
              <a:rPr lang="zh-CN" altLang="en-US"/>
              <a:pPr>
                <a:defRPr/>
              </a:pPr>
              <a:t>2020/3/26</a:t>
            </a:fld>
          </a:p>
        </p:txBody>
      </p:sp>
      <p:sp>
        <p:nvSpPr>
          <p:cNvPr id="5" name="Footer Placeholder 4">
            <a:extLst>
              <a:ext uri="{FF2B5EF4-FFF2-40B4-BE49-F238E27FC236}">
                <a16:creationId xmlns="" xmlns:a16="http://schemas.microsoft.com/office/drawing/2014/main" id="{4750FB29-00D2-4422-8D18-7B36836E3AE8}"/>
              </a:ext>
            </a:extLst>
          </p:cNvPr>
          <p:cNvSpPr>
            <a:spLocks noGrp="1"/>
          </p:cNvSpPr>
          <p:nvPr>
            <p:ph type="ftr" sz="quarter" idx="11"/>
          </p:nvPr>
        </p:nvSpPr>
        <p:spPr/>
        <p:txBody>
          <a:bodyPr/>
          <a:lstStyle>
            <a:lvl1pPr>
              <a:defRPr/>
            </a:lvl1pPr>
          </a:lstStyle>
          <a:p>
            <a:pPr>
              <a:defRPr/>
            </a:pPr>
            <a:endParaRPr lang="zh-CN" altLang="en-US"/>
          </a:p>
        </p:txBody>
      </p:sp>
      <p:sp>
        <p:nvSpPr>
          <p:cNvPr id="6" name="Slide Number Placeholder 5">
            <a:extLst>
              <a:ext uri="{FF2B5EF4-FFF2-40B4-BE49-F238E27FC236}">
                <a16:creationId xmlns="" xmlns:a16="http://schemas.microsoft.com/office/drawing/2014/main" id="{F3F411BD-C9A9-461A-8B05-DDCF10CA2784}"/>
              </a:ext>
            </a:extLst>
          </p:cNvPr>
          <p:cNvSpPr>
            <a:spLocks noGrp="1"/>
          </p:cNvSpPr>
          <p:nvPr>
            <p:ph type="sldNum" sz="quarter" idx="12"/>
          </p:nvPr>
        </p:nvSpPr>
        <p:spPr/>
        <p:txBody>
          <a:bodyPr/>
          <a:lstStyle>
            <a:lvl1pPr>
              <a:defRPr/>
            </a:lvl1pPr>
          </a:lstStyle>
          <a:p>
            <a:pPr>
              <a:defRPr/>
            </a:pPr>
            <a:fld id="{69A22883-0C14-4099-A19D-E7E4BA2289C5}" type="slidenum">
              <a:rPr lang="zh-CN" altLang="en-US"/>
              <a:pPr>
                <a:defRPr/>
              </a:pPr>
              <a:t>‹#›</a:t>
            </a:fld>
          </a:p>
        </p:txBody>
      </p:sp>
    </p:spTree>
    <p:extLst>
      <p:ext uri="{BB962C8B-B14F-4D97-AF65-F5344CB8AC3E}">
        <p14:creationId xmlns="" xmlns:p14="http://schemas.microsoft.com/office/powerpoint/2010/main" val="261282726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p:nvPr>
        </p:nvSpPr>
        <p:spPr/>
        <p:txBody>
          <a:bodyPr/>
          <a:lstStyle/>
          <a:p>
            <a:pPr marL="0" lvl="0" indent="0" algn="l" defTabSz="914400" rtl="0" eaLnBrk="1" fontAlgn="base" hangingPunct="1">
              <a:lnSpc>
                <a:spcPct val="100000"/>
              </a:lnSpc>
              <a:spcBef>
                <a:spcPct val="0"/>
              </a:spcBef>
              <a:spcAft>
                <a:spcPct val="0"/>
              </a:spcAft>
              <a:buSzTx/>
              <a:buFont typeface="Arial" pitchFamily="34" charset="0"/>
            </a:pPr>
            <a:fld id="{6F169F54-66BA-44A7-9BB3-48FF76E458EB}" type="datetime1">
              <a:rPr kumimoji="0" lang="zh-CN" altLang="en-US" sz="1400" u="none">
                <a:solidFill>
                  <a:schemeClr val="tx1"/>
                </a:solidFill>
              </a:rPr>
              <a:t>*</a:t>
            </a:fld>
          </a:p>
        </p:txBody>
      </p:sp>
      <p:sp>
        <p:nvSpPr>
          <p:cNvPr id="3"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F741E451-4C24-4964-A408-05B1686634C1}" type="footer">
              <a:rPr kumimoji="0" lang="zh-CN" altLang="en-US" sz="1400" u="none">
                <a:solidFill>
                  <a:schemeClr val="tx1"/>
                </a:solidFill>
              </a:rPr>
              <a:t/>
            </a:fld>
            <a:endParaRPr kumimoji="0" lang="zh-CN" altLang="en-US" sz="1400" u="none">
              <a:solidFill>
                <a:schemeClr val="tx1"/>
              </a:solidFill>
            </a:endParaRPr>
          </a:p>
        </p:txBody>
      </p:sp>
      <p:sp>
        <p:nvSpPr>
          <p:cNvPr id="4" name="Slide Number Placeholder 3"/>
          <p:cNvSpPr>
            <a:spLocks noGrp="1"/>
          </p:cNvSpPr>
          <p:nvPr>
            <p:ph type="sldNum" sz="quarter" idx="2"/>
          </p:nvPr>
        </p:nvSpPr>
        <p:spPr/>
        <p:txBody>
          <a:bodyPr/>
          <a:lstStyle/>
          <a:p>
            <a:pPr marL="0" lvl="0" indent="0" algn="r" defTabSz="914400" rtl="0" eaLnBrk="1" fontAlgn="base" hangingPunct="1">
              <a:lnSpc>
                <a:spcPct val="100000"/>
              </a:lnSpc>
              <a:spcBef>
                <a:spcPct val="0"/>
              </a:spcBef>
              <a:spcAft>
                <a:spcPct val="0"/>
              </a:spcAft>
              <a:buSzTx/>
              <a:buFont typeface="Arial" pitchFamily="34" charset="0"/>
            </a:pPr>
            <a:fld id="{93AE1883-0942-4AA3-9DB2-9C7C3A0314B1}" type="slidenum">
              <a:rPr kumimoji="0" lang="zh-CN" altLang="en-US" sz="1400" u="none">
                <a:solidFill>
                  <a:schemeClr val="tx1"/>
                </a:solidFill>
              </a:rPr>
              <a:t>‹#›</a:t>
            </a:fld>
            <a:endParaRPr 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title" preserve="1">
  <p:cSld name="Title Slide">
    <p:bg>
      <p:bgPr>
        <a:blipFill rotWithShape="0">
          <a:blip r:embed="rId1"/>
          <a:stretch>
            <a:fillRect/>
          </a:stretch>
        </a:blipFill>
      </p:bgPr>
    </p:bg>
    <p:spTree>
      <p:nvGrpSpPr>
        <p:cNvPr id="1" name=""/>
        <p:cNvGrpSpPr/>
        <p:nvPr/>
      </p:nvGrpSpPr>
      <p:grpSpPr/>
      <p:sp>
        <p:nvSpPr>
          <p:cNvPr id="2057" name=""/>
          <p:cNvSpPr/>
          <p:nvPr>
            <p:ph type="ctrTitle"/>
          </p:nvPr>
        </p:nvSpPr>
        <p:spPr>
          <a:xfrm>
            <a:off x="0" y="3716338"/>
            <a:ext cx="6661150" cy="966788"/>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600" b="1" i="0" u="none">
                <a:solidFill>
                  <a:schemeClr val="tx2"/>
                </a:solidFill>
                <a:latin typeface="Arial" pitchFamily="34" charset="0"/>
                <a:ea typeface="微软雅黑" pitchFamily="34" charset="-122"/>
              </a:defRPr>
            </a:lvl1pPr>
          </a:lstStyle>
          <a:p>
            <a:pPr lvl="0"/>
            <a:r>
              <a:t>单击此处编辑母版标题样式</a:t>
            </a:r>
          </a:p>
        </p:txBody>
      </p:sp>
      <p:sp>
        <p:nvSpPr>
          <p:cNvPr id="2058" name=""/>
          <p:cNvSpPr/>
          <p:nvPr>
            <p:ph type="subTitle" idx="1"/>
          </p:nvPr>
        </p:nvSpPr>
        <p:spPr>
          <a:xfrm>
            <a:off x="0" y="4724400"/>
            <a:ext cx="6661150" cy="576262"/>
          </a:xfrm>
          <a:prstGeom prst="rect">
            <a:avLst/>
          </a:prstGeom>
          <a:noFill/>
          <a:ln cap="flat">
            <a:noFill/>
            <a:prstDash val="solid"/>
            <a:miter lim="800000"/>
            <a:headEnd type="none" w="med" len="med"/>
            <a:tailEnd type="none" w="med" len="med"/>
          </a:ln>
        </p:spPr>
        <p:txBody>
          <a:bodyPr/>
          <a:lstStyle>
            <a:lvl1pPr marL="0" indent="0" algn="l" defTabSz="914400" rtl="0" eaLnBrk="1" fontAlgn="base" hangingPunct="1">
              <a:lnSpc>
                <a:spcPct val="100000"/>
              </a:lnSpc>
              <a:spcBef>
                <a:spcPct val="20000"/>
              </a:spcBef>
              <a:spcAft>
                <a:spcPct val="0"/>
              </a:spcAft>
              <a:buClrTx/>
              <a:buSzTx/>
              <a:buFontTx/>
              <a:buNone/>
              <a:defRPr kumimoji="0" lang="ru-RU" altLang="en-US" sz="2800" b="0" i="0" u="none">
                <a:solidFill>
                  <a:schemeClr val="tx1"/>
                </a:solidFill>
                <a:latin typeface="Arial" pitchFamily="34" charset="0"/>
                <a:ea typeface="微软雅黑" pitchFamily="34" charset="-122"/>
              </a:defRPr>
            </a:lvl1pPr>
            <a:lvl2pPr marL="457200" indent="0" algn="ctr" defTabSz="914400" rtl="0" eaLnBrk="1" fontAlgn="base" hangingPunct="1">
              <a:lnSpc>
                <a:spcPct val="100000"/>
              </a:lnSpc>
              <a:spcBef>
                <a:spcPct val="20000"/>
              </a:spcBef>
              <a:spcAft>
                <a:spcPct val="0"/>
              </a:spcAft>
              <a:buClrTx/>
              <a:buSzTx/>
              <a:buFontTx/>
              <a:buNone/>
              <a:defRPr kumimoji="0" lang="ru-RU" altLang="en-US" sz="2000" b="0" i="0" u="none">
                <a:solidFill>
                  <a:schemeClr val="tx1"/>
                </a:solidFill>
                <a:latin typeface="Arial" pitchFamily="34" charset="0"/>
                <a:ea typeface="微软雅黑" pitchFamily="34" charset="-122"/>
              </a:defRPr>
            </a:lvl2pPr>
            <a:lvl3pPr marL="914400" indent="0" algn="ctr" defTabSz="914400" rtl="0" eaLnBrk="1" fontAlgn="base" hangingPunct="1">
              <a:lnSpc>
                <a:spcPct val="100000"/>
              </a:lnSpc>
              <a:spcBef>
                <a:spcPct val="20000"/>
              </a:spcBef>
              <a:spcAft>
                <a:spcPct val="0"/>
              </a:spcAft>
              <a:buClrTx/>
              <a:buSzTx/>
              <a:buFontTx/>
              <a:buNone/>
              <a:defRPr kumimoji="0" lang="ru-RU" altLang="en-US" sz="1800" b="0" i="0" u="none">
                <a:solidFill>
                  <a:schemeClr val="tx1"/>
                </a:solidFill>
                <a:latin typeface="Arial" pitchFamily="34" charset="0"/>
                <a:ea typeface="微软雅黑" pitchFamily="34" charset="-122"/>
              </a:defRPr>
            </a:lvl3pPr>
            <a:lvl4pPr marL="1371600" indent="0" algn="ctr" defTabSz="914400" rtl="0" eaLnBrk="1" fontAlgn="base" hangingPunct="1">
              <a:lnSpc>
                <a:spcPct val="100000"/>
              </a:lnSpc>
              <a:spcBef>
                <a:spcPct val="20000"/>
              </a:spcBef>
              <a:spcAft>
                <a:spcPct val="0"/>
              </a:spcAft>
              <a:buClrTx/>
              <a:buSzTx/>
              <a:buFontTx/>
              <a:buNone/>
              <a:defRPr kumimoji="0" lang="ru-RU" altLang="en-US" sz="1600" b="0" i="0" u="none">
                <a:solidFill>
                  <a:schemeClr val="tx1"/>
                </a:solidFill>
                <a:latin typeface="Arial" pitchFamily="34" charset="0"/>
                <a:ea typeface="微软雅黑" pitchFamily="34" charset="-122"/>
              </a:defRPr>
            </a:lvl4pPr>
            <a:lvl5pPr marL="1828800" indent="0" algn="ctr" defTabSz="914400" rtl="0" eaLnBrk="1" fontAlgn="base" hangingPunct="1">
              <a:lnSpc>
                <a:spcPct val="100000"/>
              </a:lnSpc>
              <a:spcBef>
                <a:spcPct val="20000"/>
              </a:spcBef>
              <a:spcAft>
                <a:spcPct val="0"/>
              </a:spcAft>
              <a:buClrTx/>
              <a:buSzTx/>
              <a:buFontTx/>
              <a:buNone/>
              <a:defRPr kumimoji="0" lang="ru-RU" altLang="en-US" sz="1600" b="0" i="0" u="none">
                <a:solidFill>
                  <a:schemeClr val="tx1"/>
                </a:solidFill>
                <a:latin typeface="Arial" pitchFamily="34" charset="0"/>
                <a:ea typeface="微软雅黑" pitchFamily="34" charset="-122"/>
              </a:defRPr>
            </a:lvl5pPr>
          </a:lstStyle>
          <a:p>
            <a:pPr lvl="0"/>
            <a:r>
              <a:t>单击此处编辑母版副标题样式</a:t>
            </a:r>
          </a:p>
        </p:txBody>
      </p:sp>
      <p:sp>
        <p:nvSpPr>
          <p:cNvPr id="2059" name=""/>
          <p:cNvSpPr/>
          <p:nvPr>
            <p:ph type="dt" sz="half" idx="2"/>
          </p:nvPr>
        </p:nvSpPr>
        <p:spPr>
          <a:xfrm>
            <a:off x="457200" y="6245225"/>
            <a:ext cx="2133600" cy="476250"/>
          </a:xfrm>
          <a:prstGeom prst="rect">
            <a:avLst/>
          </a:prstGeom>
          <a:noFill/>
          <a:ln cap="flat">
            <a:noFill/>
            <a:prstDash val="solid"/>
            <a:miter lim="800000"/>
            <a:headEnd type="none" w="med" len="med"/>
            <a:tailEnd type="none" w="med" len="med"/>
          </a:ln>
        </p:spPr>
        <p:txBody>
          <a:bodyPr/>
          <a:lstStyle>
            <a:lvl1pPr marL="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5pPr>
          </a:lstStyle>
          <a:p>
            <a:pPr lvl="0"/>
            <a:fld id="{3B435890-E24A-4CDE-B119-3512974F0E5C}" type="datetime1">
              <a:rPr lang="zh-CN" altLang="en-US" sz="1400"/>
              <a:t>*</a:t>
            </a:fld>
          </a:p>
        </p:txBody>
      </p:sp>
      <p:sp>
        <p:nvSpPr>
          <p:cNvPr id="2060" name=""/>
          <p:cNvSpPr/>
          <p:nvPr>
            <p:ph type="ftr" sz="quarter" idx="3"/>
          </p:nvPr>
        </p:nvSpPr>
        <p:spPr>
          <a:xfrm>
            <a:off x="3124200" y="6245225"/>
            <a:ext cx="2895600" cy="476250"/>
          </a:xfrm>
          <a:prstGeom prst="rect">
            <a:avLst/>
          </a:prstGeom>
          <a:noFill/>
          <a:ln cap="flat">
            <a:noFill/>
            <a:prstDash val="solid"/>
            <a:miter lim="800000"/>
            <a:headEnd type="none" w="med" len="med"/>
            <a:tailEnd type="none" w="med" len="med"/>
          </a:ln>
        </p:spPr>
        <p:txBody>
          <a:bodyPr/>
          <a:lstStyle>
            <a:lvl1pPr marL="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5pPr>
          </a:lstStyle>
          <a:p>
            <a:pPr lvl="0" algn="ctr"/>
            <a:fld id="{244A28A9-40FF-4C84-B863-18E1F9F04CC1}" type="footer">
              <a:rPr lang="zh-CN" altLang="en-US" sz="1400"/>
              <a:t/>
            </a:fld>
            <a:endParaRPr lang="zh-CN" altLang="en-US" sz="1400"/>
          </a:p>
        </p:txBody>
      </p:sp>
      <p:sp>
        <p:nvSpPr>
          <p:cNvPr id="2061" name=""/>
          <p:cNvSpPr/>
          <p:nvPr>
            <p:ph type="sldNum" sz="quarter" idx="4"/>
          </p:nvPr>
        </p:nvSpPr>
        <p:spPr>
          <a:xfrm>
            <a:off x="6553200" y="6245225"/>
            <a:ext cx="2133600" cy="476250"/>
          </a:xfrm>
          <a:prstGeom prst="rect">
            <a:avLst/>
          </a:prstGeom>
          <a:noFill/>
          <a:ln cap="flat">
            <a:noFill/>
            <a:prstDash val="solid"/>
            <a:miter lim="800000"/>
            <a:headEnd type="none" w="med" len="med"/>
            <a:tailEnd type="none" w="med" len="med"/>
          </a:ln>
        </p:spPr>
        <p:txBody>
          <a:bodyPr/>
          <a:lstStyle>
            <a:lvl1pPr marL="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5pPr>
          </a:lstStyle>
          <a:p>
            <a:pPr lvl="0" algn="r"/>
            <a:fld id="{DE7FF36E-0B83-4CC1-9355-155FEC282947}" type="slidenum">
              <a:rPr lang="zh-CN" altLang="en-US" sz="1400"/>
              <a:t>*</a:t>
            </a:fld>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p:nvPr>
        </p:nvSpPr>
        <p:spPr/>
        <p:txBody>
          <a:bodyPr/>
          <a:lstStyle/>
          <a:p>
            <a:pPr marL="0" lvl="0" indent="0" algn="l" defTabSz="914400" rtl="0" eaLnBrk="1" fontAlgn="base" hangingPunct="1">
              <a:lnSpc>
                <a:spcPct val="100000"/>
              </a:lnSpc>
              <a:spcBef>
                <a:spcPct val="0"/>
              </a:spcBef>
              <a:spcAft>
                <a:spcPct val="0"/>
              </a:spcAft>
              <a:buSzTx/>
              <a:buFont typeface="Arial" pitchFamily="34" charset="0"/>
            </a:pPr>
            <a:fld id="{56116C43-BCB9-4655-9EF1-B7E908FD93C1}" type="datetime1">
              <a:rPr kumimoji="0" lang="zh-CN" altLang="en-US" sz="1400" u="none">
                <a:solidFill>
                  <a:schemeClr val="tx1"/>
                </a:solidFill>
              </a:rPr>
              <a:t>*</a:t>
            </a:fld>
          </a:p>
        </p:txBody>
      </p:sp>
      <p:sp>
        <p:nvSpPr>
          <p:cNvPr id="3"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85BA9C4C-8BD4-4192-A63F-A85BC81EF77D}" type="footer">
              <a:rPr kumimoji="0" lang="zh-CN" altLang="en-US" sz="1400" u="none">
                <a:solidFill>
                  <a:schemeClr val="tx1"/>
                </a:solidFill>
              </a:rPr>
              <a:t/>
            </a:fld>
            <a:endParaRPr kumimoji="0" lang="zh-CN" altLang="en-US" sz="1400" u="none">
              <a:solidFill>
                <a:schemeClr val="tx1"/>
              </a:solidFill>
            </a:endParaRPr>
          </a:p>
        </p:txBody>
      </p:sp>
      <p:sp>
        <p:nvSpPr>
          <p:cNvPr id="4" name="Slide Number Placeholder 3"/>
          <p:cNvSpPr>
            <a:spLocks noGrp="1"/>
          </p:cNvSpPr>
          <p:nvPr>
            <p:ph type="sldNum" sz="quarter" idx="2"/>
          </p:nvPr>
        </p:nvSpPr>
        <p:spPr/>
        <p:txBody>
          <a:bodyPr/>
          <a:lstStyle/>
          <a:p>
            <a:pPr marL="0" lvl="0" indent="0" algn="r" defTabSz="914400" rtl="0" eaLnBrk="1" fontAlgn="base" hangingPunct="1">
              <a:lnSpc>
                <a:spcPct val="100000"/>
              </a:lnSpc>
              <a:spcBef>
                <a:spcPct val="0"/>
              </a:spcBef>
              <a:spcAft>
                <a:spcPct val="0"/>
              </a:spcAft>
              <a:buSzTx/>
              <a:buFont typeface="Arial" pitchFamily="34" charset="0"/>
            </a:pPr>
            <a:fld id="{93AE1883-0942-4AA3-9DB2-9C7C3A0314B1}" type="slidenum">
              <a:rPr kumimoji="0" lang="zh-CN" altLang="en-US" sz="1400" u="none">
                <a:solidFill>
                  <a:schemeClr val="tx1"/>
                </a:solidFill>
              </a:rPr>
              <a:t>‹#›</a:t>
            </a:fld>
            <a:endParaRPr 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title" preserve="1">
  <p:cSld name="Title Slide">
    <p:bg>
      <p:bgPr>
        <a:blipFill rotWithShape="0">
          <a:blip r:embed="rId1"/>
          <a:stretch>
            <a:fillRect/>
          </a:stretch>
        </a:blipFill>
      </p:bgPr>
    </p:bg>
    <p:spTree>
      <p:nvGrpSpPr>
        <p:cNvPr id="1" name=""/>
        <p:cNvGrpSpPr/>
        <p:nvPr/>
      </p:nvGrpSpPr>
      <p:grpSpPr/>
      <p:sp>
        <p:nvSpPr>
          <p:cNvPr id="2064" name=""/>
          <p:cNvSpPr/>
          <p:nvPr>
            <p:ph type="ctrTitle"/>
          </p:nvPr>
        </p:nvSpPr>
        <p:spPr>
          <a:xfrm>
            <a:off x="0" y="3716338"/>
            <a:ext cx="6661150" cy="966788"/>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600" b="1" i="0" u="none">
                <a:solidFill>
                  <a:schemeClr val="tx2"/>
                </a:solidFill>
                <a:latin typeface="Arial" pitchFamily="34" charset="0"/>
                <a:ea typeface="微软雅黑" pitchFamily="34" charset="-122"/>
              </a:defRPr>
            </a:lvl1pPr>
          </a:lstStyle>
          <a:p>
            <a:pPr lvl="0"/>
            <a:r>
              <a:t>单击此处编辑母版标题样式</a:t>
            </a:r>
          </a:p>
        </p:txBody>
      </p:sp>
      <p:sp>
        <p:nvSpPr>
          <p:cNvPr id="2065" name=""/>
          <p:cNvSpPr/>
          <p:nvPr>
            <p:ph type="subTitle" idx="1"/>
          </p:nvPr>
        </p:nvSpPr>
        <p:spPr>
          <a:xfrm>
            <a:off x="0" y="4724400"/>
            <a:ext cx="6661150" cy="576262"/>
          </a:xfrm>
          <a:prstGeom prst="rect">
            <a:avLst/>
          </a:prstGeom>
          <a:noFill/>
          <a:ln cap="flat">
            <a:noFill/>
            <a:prstDash val="solid"/>
            <a:miter lim="800000"/>
            <a:headEnd type="none" w="med" len="med"/>
            <a:tailEnd type="none" w="med" len="med"/>
          </a:ln>
        </p:spPr>
        <p:txBody>
          <a:bodyPr/>
          <a:lstStyle>
            <a:lvl1pPr marL="0" indent="0" algn="l" defTabSz="914400" rtl="0" eaLnBrk="1" fontAlgn="base" hangingPunct="1">
              <a:lnSpc>
                <a:spcPct val="100000"/>
              </a:lnSpc>
              <a:spcBef>
                <a:spcPct val="20000"/>
              </a:spcBef>
              <a:spcAft>
                <a:spcPct val="0"/>
              </a:spcAft>
              <a:buClrTx/>
              <a:buSzTx/>
              <a:buFontTx/>
              <a:buNone/>
              <a:defRPr kumimoji="0" lang="ru-RU" altLang="en-US" sz="2800" b="0" i="0" u="none">
                <a:solidFill>
                  <a:schemeClr val="tx1"/>
                </a:solidFill>
                <a:latin typeface="Arial" pitchFamily="34" charset="0"/>
                <a:ea typeface="微软雅黑" pitchFamily="34" charset="-122"/>
              </a:defRPr>
            </a:lvl1pPr>
            <a:lvl2pPr marL="457200" indent="0" algn="ctr" defTabSz="914400" rtl="0" eaLnBrk="1" fontAlgn="base" hangingPunct="1">
              <a:lnSpc>
                <a:spcPct val="100000"/>
              </a:lnSpc>
              <a:spcBef>
                <a:spcPct val="20000"/>
              </a:spcBef>
              <a:spcAft>
                <a:spcPct val="0"/>
              </a:spcAft>
              <a:buClrTx/>
              <a:buSzTx/>
              <a:buFontTx/>
              <a:buNone/>
              <a:defRPr kumimoji="0" lang="ru-RU" altLang="en-US" sz="2000" b="0" i="0" u="none">
                <a:solidFill>
                  <a:schemeClr val="tx1"/>
                </a:solidFill>
                <a:latin typeface="Arial" pitchFamily="34" charset="0"/>
                <a:ea typeface="微软雅黑" pitchFamily="34" charset="-122"/>
              </a:defRPr>
            </a:lvl2pPr>
            <a:lvl3pPr marL="914400" indent="0" algn="ctr" defTabSz="914400" rtl="0" eaLnBrk="1" fontAlgn="base" hangingPunct="1">
              <a:lnSpc>
                <a:spcPct val="100000"/>
              </a:lnSpc>
              <a:spcBef>
                <a:spcPct val="20000"/>
              </a:spcBef>
              <a:spcAft>
                <a:spcPct val="0"/>
              </a:spcAft>
              <a:buClrTx/>
              <a:buSzTx/>
              <a:buFontTx/>
              <a:buNone/>
              <a:defRPr kumimoji="0" lang="ru-RU" altLang="en-US" sz="1800" b="0" i="0" u="none">
                <a:solidFill>
                  <a:schemeClr val="tx1"/>
                </a:solidFill>
                <a:latin typeface="Arial" pitchFamily="34" charset="0"/>
                <a:ea typeface="微软雅黑" pitchFamily="34" charset="-122"/>
              </a:defRPr>
            </a:lvl3pPr>
            <a:lvl4pPr marL="1371600" indent="0" algn="ctr" defTabSz="914400" rtl="0" eaLnBrk="1" fontAlgn="base" hangingPunct="1">
              <a:lnSpc>
                <a:spcPct val="100000"/>
              </a:lnSpc>
              <a:spcBef>
                <a:spcPct val="20000"/>
              </a:spcBef>
              <a:spcAft>
                <a:spcPct val="0"/>
              </a:spcAft>
              <a:buClrTx/>
              <a:buSzTx/>
              <a:buFontTx/>
              <a:buNone/>
              <a:defRPr kumimoji="0" lang="ru-RU" altLang="en-US" sz="1600" b="0" i="0" u="none">
                <a:solidFill>
                  <a:schemeClr val="tx1"/>
                </a:solidFill>
                <a:latin typeface="Arial" pitchFamily="34" charset="0"/>
                <a:ea typeface="微软雅黑" pitchFamily="34" charset="-122"/>
              </a:defRPr>
            </a:lvl4pPr>
            <a:lvl5pPr marL="1828800" indent="0" algn="ctr" defTabSz="914400" rtl="0" eaLnBrk="1" fontAlgn="base" hangingPunct="1">
              <a:lnSpc>
                <a:spcPct val="100000"/>
              </a:lnSpc>
              <a:spcBef>
                <a:spcPct val="20000"/>
              </a:spcBef>
              <a:spcAft>
                <a:spcPct val="0"/>
              </a:spcAft>
              <a:buClrTx/>
              <a:buSzTx/>
              <a:buFontTx/>
              <a:buNone/>
              <a:defRPr kumimoji="0" lang="ru-RU" altLang="en-US" sz="1600" b="0" i="0" u="none">
                <a:solidFill>
                  <a:schemeClr val="tx1"/>
                </a:solidFill>
                <a:latin typeface="Arial" pitchFamily="34" charset="0"/>
                <a:ea typeface="微软雅黑" pitchFamily="34" charset="-122"/>
              </a:defRPr>
            </a:lvl5pPr>
          </a:lstStyle>
          <a:p>
            <a:pPr lvl="0"/>
            <a:r>
              <a:t>单击此处编辑母版副标题样式</a:t>
            </a:r>
          </a:p>
        </p:txBody>
      </p:sp>
      <p:sp>
        <p:nvSpPr>
          <p:cNvPr id="2066" name=""/>
          <p:cNvSpPr/>
          <p:nvPr>
            <p:ph type="dt" sz="half" idx="2"/>
          </p:nvPr>
        </p:nvSpPr>
        <p:spPr>
          <a:xfrm>
            <a:off x="457200" y="6245225"/>
            <a:ext cx="2133600" cy="476250"/>
          </a:xfrm>
          <a:prstGeom prst="rect">
            <a:avLst/>
          </a:prstGeom>
          <a:noFill/>
          <a:ln cap="flat">
            <a:noFill/>
            <a:prstDash val="solid"/>
            <a:miter lim="800000"/>
            <a:headEnd type="none" w="med" len="med"/>
            <a:tailEnd type="none" w="med" len="med"/>
          </a:ln>
        </p:spPr>
        <p:txBody>
          <a:bodyPr/>
          <a:lstStyle>
            <a:lvl1pPr marL="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5pPr>
          </a:lstStyle>
          <a:p>
            <a:pPr lvl="0"/>
            <a:fld id="{6C82DCAD-16C9-4146-9042-3ECF93A565E8}" type="datetime1">
              <a:rPr lang="zh-CN" altLang="en-US" sz="1400"/>
              <a:t>*</a:t>
            </a:fld>
          </a:p>
        </p:txBody>
      </p:sp>
      <p:sp>
        <p:nvSpPr>
          <p:cNvPr id="2067" name=""/>
          <p:cNvSpPr/>
          <p:nvPr>
            <p:ph type="ftr" sz="quarter" idx="3"/>
          </p:nvPr>
        </p:nvSpPr>
        <p:spPr>
          <a:xfrm>
            <a:off x="3124200" y="6245225"/>
            <a:ext cx="2895600" cy="476250"/>
          </a:xfrm>
          <a:prstGeom prst="rect">
            <a:avLst/>
          </a:prstGeom>
          <a:noFill/>
          <a:ln cap="flat">
            <a:noFill/>
            <a:prstDash val="solid"/>
            <a:miter lim="800000"/>
            <a:headEnd type="none" w="med" len="med"/>
            <a:tailEnd type="none" w="med" len="med"/>
          </a:ln>
        </p:spPr>
        <p:txBody>
          <a:bodyPr/>
          <a:lstStyle>
            <a:lvl1pPr marL="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5pPr>
          </a:lstStyle>
          <a:p>
            <a:pPr lvl="0" algn="ctr"/>
            <a:fld id="{F7878C2E-0539-43C6-8A50-F7DC92E8446A}" type="footer">
              <a:rPr lang="zh-CN" altLang="en-US" sz="1400"/>
              <a:t/>
            </a:fld>
            <a:endParaRPr lang="zh-CN" altLang="en-US" sz="1400"/>
          </a:p>
        </p:txBody>
      </p:sp>
      <p:sp>
        <p:nvSpPr>
          <p:cNvPr id="2068" name=""/>
          <p:cNvSpPr/>
          <p:nvPr>
            <p:ph type="sldNum" sz="quarter" idx="4"/>
          </p:nvPr>
        </p:nvSpPr>
        <p:spPr>
          <a:xfrm>
            <a:off x="6553200" y="6245225"/>
            <a:ext cx="2133600" cy="476250"/>
          </a:xfrm>
          <a:prstGeom prst="rect">
            <a:avLst/>
          </a:prstGeom>
          <a:noFill/>
          <a:ln cap="flat">
            <a:noFill/>
            <a:prstDash val="solid"/>
            <a:miter lim="800000"/>
            <a:headEnd type="none" w="med" len="med"/>
            <a:tailEnd type="none" w="med" len="med"/>
          </a:ln>
        </p:spPr>
        <p:txBody>
          <a:bodyPr/>
          <a:lstStyle>
            <a:lvl1pPr marL="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5pPr>
          </a:lstStyle>
          <a:p>
            <a:pPr lvl="0" algn="r"/>
            <a:fld id="{09B18DE0-3010-4866-A7DC-6C054F229729}" type="slidenum">
              <a:rPr lang="zh-CN" altLang="en-US" sz="1400"/>
              <a:t>*</a:t>
            </a:fld>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p:nvPr>
        </p:nvSpPr>
        <p:spPr/>
        <p:txBody>
          <a:bodyPr/>
          <a:lstStyle/>
          <a:p>
            <a:pPr marL="0" lvl="0" indent="0" algn="l" defTabSz="914400" rtl="0" eaLnBrk="1" fontAlgn="base" hangingPunct="1">
              <a:lnSpc>
                <a:spcPct val="100000"/>
              </a:lnSpc>
              <a:spcBef>
                <a:spcPct val="0"/>
              </a:spcBef>
              <a:spcAft>
                <a:spcPct val="0"/>
              </a:spcAft>
              <a:buSzTx/>
              <a:buFont typeface="Arial" pitchFamily="34" charset="0"/>
            </a:pPr>
            <a:fld id="{C9C66256-E59B-4FA8-8BB2-8FA26B079891}" type="datetime1">
              <a:rPr kumimoji="0" lang="zh-CN" altLang="en-US" sz="1400" u="none">
                <a:solidFill>
                  <a:schemeClr val="tx1"/>
                </a:solidFill>
              </a:rPr>
              <a:t>*</a:t>
            </a:fld>
          </a:p>
        </p:txBody>
      </p:sp>
      <p:sp>
        <p:nvSpPr>
          <p:cNvPr id="3"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A2DDD95D-1233-4168-9DD5-EE368DEA9D31}" type="footer">
              <a:rPr kumimoji="0" lang="zh-CN" altLang="en-US" sz="1400" u="none">
                <a:solidFill>
                  <a:schemeClr val="tx1"/>
                </a:solidFill>
              </a:rPr>
              <a:t/>
            </a:fld>
            <a:endParaRPr kumimoji="0" lang="zh-CN" altLang="en-US" sz="1400" u="none">
              <a:solidFill>
                <a:schemeClr val="tx1"/>
              </a:solidFill>
            </a:endParaRPr>
          </a:p>
        </p:txBody>
      </p:sp>
      <p:sp>
        <p:nvSpPr>
          <p:cNvPr id="4" name="Slide Number Placeholder 3"/>
          <p:cNvSpPr>
            <a:spLocks noGrp="1"/>
          </p:cNvSpPr>
          <p:nvPr>
            <p:ph type="sldNum" sz="quarter" idx="2"/>
          </p:nvPr>
        </p:nvSpPr>
        <p:spPr/>
        <p:txBody>
          <a:bodyPr/>
          <a:lstStyle/>
          <a:p>
            <a:pPr marL="0" lvl="0" indent="0" algn="r" defTabSz="914400" rtl="0" eaLnBrk="1" fontAlgn="base" hangingPunct="1">
              <a:lnSpc>
                <a:spcPct val="100000"/>
              </a:lnSpc>
              <a:spcBef>
                <a:spcPct val="0"/>
              </a:spcBef>
              <a:spcAft>
                <a:spcPct val="0"/>
              </a:spcAft>
              <a:buSzTx/>
              <a:buFont typeface="Arial" pitchFamily="34" charset="0"/>
            </a:pPr>
            <a:fld id="{93AE1883-0942-4AA3-9DB2-9C7C3A0314B1}" type="slidenum">
              <a:rPr kumimoji="0" lang="zh-CN" altLang="en-US" sz="1400" u="none">
                <a:solidFill>
                  <a:schemeClr val="tx1"/>
                </a:solidFill>
              </a:rPr>
              <a:t>‹#›</a:t>
            </a:fld>
            <a:endParaRPr 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a:p>
        </p:txBody>
      </p:sp>
      <p:sp>
        <p:nvSpPr>
          <p:cNvPr id="4" name="Date Placeholder 3">
            <a:extLst>
              <a:ext uri="{FF2B5EF4-FFF2-40B4-BE49-F238E27FC236}">
                <a16:creationId xmlns="" xmlns:a16="http://schemas.microsoft.com/office/drawing/2014/main" id="{B53DCBFF-FEC3-4415-94D3-2C2CBCF87B84}"/>
              </a:ext>
            </a:extLst>
          </p:cNvPr>
          <p:cNvSpPr>
            <a:spLocks noGrp="1"/>
          </p:cNvSpPr>
          <p:nvPr>
            <p:ph type="dt" sz="half" idx="10"/>
          </p:nvPr>
        </p:nvSpPr>
        <p:spPr/>
        <p:txBody>
          <a:bodyPr/>
          <a:lstStyle>
            <a:lvl1pPr>
              <a:defRPr/>
            </a:lvl1pPr>
          </a:lstStyle>
          <a:p>
            <a:pPr>
              <a:defRPr/>
            </a:pPr>
            <a:fld id="{EB1E8AB0-6BD0-4671-A2CC-C8415C628D4D}" type="datetimeFigureOut">
              <a:rPr lang="zh-CN" altLang="en-US"/>
              <a:pPr>
                <a:defRPr/>
              </a:pPr>
              <a:t>2020/3/26</a:t>
            </a:fld>
          </a:p>
        </p:txBody>
      </p:sp>
      <p:sp>
        <p:nvSpPr>
          <p:cNvPr id="5" name="Footer Placeholder 4">
            <a:extLst>
              <a:ext uri="{FF2B5EF4-FFF2-40B4-BE49-F238E27FC236}">
                <a16:creationId xmlns="" xmlns:a16="http://schemas.microsoft.com/office/drawing/2014/main" id="{5B47114A-4D65-4173-A405-FD28CB5FF43A}"/>
              </a:ext>
            </a:extLst>
          </p:cNvPr>
          <p:cNvSpPr>
            <a:spLocks noGrp="1"/>
          </p:cNvSpPr>
          <p:nvPr>
            <p:ph type="ftr" sz="quarter" idx="11"/>
          </p:nvPr>
        </p:nvSpPr>
        <p:spPr/>
        <p:txBody>
          <a:bodyPr/>
          <a:lstStyle>
            <a:lvl1pPr>
              <a:defRPr/>
            </a:lvl1pPr>
          </a:lstStyle>
          <a:p>
            <a:pPr>
              <a:defRPr/>
            </a:pPr>
            <a:endParaRPr lang="zh-CN" altLang="en-US"/>
          </a:p>
        </p:txBody>
      </p:sp>
      <p:sp>
        <p:nvSpPr>
          <p:cNvPr id="6" name="Slide Number Placeholder 5">
            <a:extLst>
              <a:ext uri="{FF2B5EF4-FFF2-40B4-BE49-F238E27FC236}">
                <a16:creationId xmlns="" xmlns:a16="http://schemas.microsoft.com/office/drawing/2014/main" id="{8D0F4737-67E8-4530-8792-22C8E97E3716}"/>
              </a:ext>
            </a:extLst>
          </p:cNvPr>
          <p:cNvSpPr>
            <a:spLocks noGrp="1"/>
          </p:cNvSpPr>
          <p:nvPr>
            <p:ph type="sldNum" sz="quarter" idx="12"/>
          </p:nvPr>
        </p:nvSpPr>
        <p:spPr/>
        <p:txBody>
          <a:bodyPr/>
          <a:lstStyle>
            <a:lvl1pPr>
              <a:defRPr/>
            </a:lvl1pPr>
          </a:lstStyle>
          <a:p>
            <a:pPr>
              <a:defRPr/>
            </a:pPr>
            <a:fld id="{69474131-9E3D-4951-971D-339815EDD3E2}" type="slidenum">
              <a:rPr lang="zh-CN" altLang="en-US"/>
              <a:pPr>
                <a:defRPr/>
              </a:pPr>
              <a:t>‹#›</a:t>
            </a:fld>
          </a:p>
        </p:txBody>
      </p:sp>
    </p:spTree>
    <p:extLst>
      <p:ext uri="{BB962C8B-B14F-4D97-AF65-F5344CB8AC3E}">
        <p14:creationId xmlns="" xmlns:p14="http://schemas.microsoft.com/office/powerpoint/2010/main" val="187214004"/>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Date Placeholder 3">
            <a:extLst>
              <a:ext uri="{FF2B5EF4-FFF2-40B4-BE49-F238E27FC236}">
                <a16:creationId xmlns="" xmlns:a16="http://schemas.microsoft.com/office/drawing/2014/main" id="{5E9CAE90-FC54-48DD-BF89-7615C391ED5E}"/>
              </a:ext>
            </a:extLst>
          </p:cNvPr>
          <p:cNvSpPr>
            <a:spLocks noGrp="1"/>
          </p:cNvSpPr>
          <p:nvPr>
            <p:ph type="dt" sz="half" idx="10"/>
          </p:nvPr>
        </p:nvSpPr>
        <p:spPr/>
        <p:txBody>
          <a:bodyPr/>
          <a:lstStyle>
            <a:lvl1pPr>
              <a:defRPr/>
            </a:lvl1pPr>
          </a:lstStyle>
          <a:p>
            <a:pPr>
              <a:defRPr/>
            </a:pPr>
            <a:fld id="{891052AF-EE5F-4AB0-953E-1A821F765172}" type="datetimeFigureOut">
              <a:rPr lang="zh-CN" altLang="en-US"/>
              <a:pPr>
                <a:defRPr/>
              </a:pPr>
              <a:t>2020/3/26</a:t>
            </a:fld>
          </a:p>
        </p:txBody>
      </p:sp>
      <p:sp>
        <p:nvSpPr>
          <p:cNvPr id="5" name="Footer Placeholder 4">
            <a:extLst>
              <a:ext uri="{FF2B5EF4-FFF2-40B4-BE49-F238E27FC236}">
                <a16:creationId xmlns="" xmlns:a16="http://schemas.microsoft.com/office/drawing/2014/main" id="{98BA0D02-DE3A-400C-B531-E681A7C6A7ED}"/>
              </a:ext>
            </a:extLst>
          </p:cNvPr>
          <p:cNvSpPr>
            <a:spLocks noGrp="1"/>
          </p:cNvSpPr>
          <p:nvPr>
            <p:ph type="ftr" sz="quarter" idx="11"/>
          </p:nvPr>
        </p:nvSpPr>
        <p:spPr/>
        <p:txBody>
          <a:bodyPr/>
          <a:lstStyle>
            <a:lvl1pPr>
              <a:defRPr/>
            </a:lvl1pPr>
          </a:lstStyle>
          <a:p>
            <a:pPr>
              <a:defRPr/>
            </a:pPr>
            <a:endParaRPr lang="zh-CN" altLang="en-US"/>
          </a:p>
        </p:txBody>
      </p:sp>
      <p:sp>
        <p:nvSpPr>
          <p:cNvPr id="6" name="Slide Number Placeholder 5">
            <a:extLst>
              <a:ext uri="{FF2B5EF4-FFF2-40B4-BE49-F238E27FC236}">
                <a16:creationId xmlns="" xmlns:a16="http://schemas.microsoft.com/office/drawing/2014/main" id="{B6A6CBC9-B6A5-4E60-A005-9CB4287568B7}"/>
              </a:ext>
            </a:extLst>
          </p:cNvPr>
          <p:cNvSpPr>
            <a:spLocks noGrp="1"/>
          </p:cNvSpPr>
          <p:nvPr>
            <p:ph type="sldNum" sz="quarter" idx="12"/>
          </p:nvPr>
        </p:nvSpPr>
        <p:spPr/>
        <p:txBody>
          <a:bodyPr/>
          <a:lstStyle>
            <a:lvl1pPr>
              <a:defRPr/>
            </a:lvl1pPr>
          </a:lstStyle>
          <a:p>
            <a:pPr>
              <a:defRPr/>
            </a:pPr>
            <a:fld id="{93CB13B5-D8A8-4294-B4F9-D42E363F7D89}" type="slidenum">
              <a:rPr lang="zh-CN" altLang="en-US"/>
              <a:pPr>
                <a:defRPr/>
              </a:pPr>
              <a:t>‹#›</a:t>
            </a:fld>
          </a:p>
        </p:txBody>
      </p:sp>
    </p:spTree>
    <p:extLst>
      <p:ext uri="{BB962C8B-B14F-4D97-AF65-F5344CB8AC3E}">
        <p14:creationId xmlns="" xmlns:p14="http://schemas.microsoft.com/office/powerpoint/2010/main" val="345397912"/>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a:extLst>
              <a:ext uri="{FF2B5EF4-FFF2-40B4-BE49-F238E27FC236}">
                <a16:creationId xmlns="" xmlns:a16="http://schemas.microsoft.com/office/drawing/2014/main" id="{2009F8E9-343E-4AA5-A510-3DD6AE2E4ECC}"/>
              </a:ext>
            </a:extLst>
          </p:cNvPr>
          <p:cNvSpPr>
            <a:spLocks noGrp="1"/>
          </p:cNvSpPr>
          <p:nvPr>
            <p:ph type="dt" sz="half" idx="10"/>
          </p:nvPr>
        </p:nvSpPr>
        <p:spPr/>
        <p:txBody>
          <a:bodyPr/>
          <a:lstStyle>
            <a:lvl1pPr>
              <a:defRPr/>
            </a:lvl1pPr>
          </a:lstStyle>
          <a:p>
            <a:pPr>
              <a:defRPr/>
            </a:pPr>
            <a:fld id="{D81A3686-BF9D-4416-B64F-D998E178195B}" type="datetimeFigureOut">
              <a:rPr lang="zh-CN" altLang="en-US"/>
              <a:pPr>
                <a:defRPr/>
              </a:pPr>
              <a:t>2020/3/26</a:t>
            </a:fld>
          </a:p>
        </p:txBody>
      </p:sp>
      <p:sp>
        <p:nvSpPr>
          <p:cNvPr id="5" name="Footer Placeholder 4">
            <a:extLst>
              <a:ext uri="{FF2B5EF4-FFF2-40B4-BE49-F238E27FC236}">
                <a16:creationId xmlns="" xmlns:a16="http://schemas.microsoft.com/office/drawing/2014/main" id="{462C140F-7AE9-40D6-B46B-4E07425E5CD5}"/>
              </a:ext>
            </a:extLst>
          </p:cNvPr>
          <p:cNvSpPr>
            <a:spLocks noGrp="1"/>
          </p:cNvSpPr>
          <p:nvPr>
            <p:ph type="ftr" sz="quarter" idx="11"/>
          </p:nvPr>
        </p:nvSpPr>
        <p:spPr/>
        <p:txBody>
          <a:bodyPr/>
          <a:lstStyle>
            <a:lvl1pPr>
              <a:defRPr/>
            </a:lvl1pPr>
          </a:lstStyle>
          <a:p>
            <a:pPr>
              <a:defRPr/>
            </a:pPr>
            <a:endParaRPr lang="zh-CN" altLang="en-US"/>
          </a:p>
        </p:txBody>
      </p:sp>
      <p:sp>
        <p:nvSpPr>
          <p:cNvPr id="6" name="Slide Number Placeholder 5">
            <a:extLst>
              <a:ext uri="{FF2B5EF4-FFF2-40B4-BE49-F238E27FC236}">
                <a16:creationId xmlns="" xmlns:a16="http://schemas.microsoft.com/office/drawing/2014/main" id="{B1DFEFDD-DE0D-471B-8F27-45B43310020F}"/>
              </a:ext>
            </a:extLst>
          </p:cNvPr>
          <p:cNvSpPr>
            <a:spLocks noGrp="1"/>
          </p:cNvSpPr>
          <p:nvPr>
            <p:ph type="sldNum" sz="quarter" idx="12"/>
          </p:nvPr>
        </p:nvSpPr>
        <p:spPr/>
        <p:txBody>
          <a:bodyPr/>
          <a:lstStyle>
            <a:lvl1pPr>
              <a:defRPr/>
            </a:lvl1pPr>
          </a:lstStyle>
          <a:p>
            <a:pPr>
              <a:defRPr/>
            </a:pPr>
            <a:fld id="{E8B8403A-5C2D-4103-A0E1-4BA054DB2779}" type="slidenum">
              <a:rPr lang="zh-CN" altLang="en-US"/>
              <a:pPr>
                <a:defRPr/>
              </a:pPr>
              <a:t>‹#›</a:t>
            </a:fld>
          </a:p>
        </p:txBody>
      </p:sp>
    </p:spTree>
    <p:extLst>
      <p:ext uri="{BB962C8B-B14F-4D97-AF65-F5344CB8AC3E}">
        <p14:creationId xmlns="" xmlns:p14="http://schemas.microsoft.com/office/powerpoint/2010/main" val="26017827"/>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image" Target="../media/image2.jpeg" /><Relationship Id="rId4" Type="http://schemas.openxmlformats.org/officeDocument/2006/relationships/theme" Target="../theme/theme1.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slideLayout" Target="../slideLayouts/slideLayout4.xml" /><Relationship Id="rId3" Type="http://schemas.openxmlformats.org/officeDocument/2006/relationships/image" Target="../media/image2.jpeg" /><Relationship Id="rId4" Type="http://schemas.openxmlformats.org/officeDocument/2006/relationships/theme" Target="../theme/theme2.xml" /></Relationships>
</file>

<file path=ppt/slideMasters/_rels/slideMaster3.xml.rels>&#65279;<?xml version="1.0" encoding="utf-8" standalone="yes"?><Relationships xmlns="http://schemas.openxmlformats.org/package/2006/relationships"><Relationship Id="rId1" Type="http://schemas.openxmlformats.org/officeDocument/2006/relationships/slideLayout" Target="../slideLayouts/slideLayout5.xml" /><Relationship Id="rId2" Type="http://schemas.openxmlformats.org/officeDocument/2006/relationships/slideLayout" Target="../slideLayouts/slideLayout6.xml" /><Relationship Id="rId3" Type="http://schemas.openxmlformats.org/officeDocument/2006/relationships/image" Target="../media/image2.jpeg" /><Relationship Id="rId4" Type="http://schemas.openxmlformats.org/officeDocument/2006/relationships/theme" Target="../theme/theme3.xml" /></Relationships>
</file>

<file path=ppt/slideMasters/_rels/slideMaster4.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slideLayout" Target="../slideLayouts/slideLayout16.xml" /><Relationship Id="rId11" Type="http://schemas.openxmlformats.org/officeDocument/2006/relationships/slideLayout" Target="../slideLayouts/slideLayout17.xml" /><Relationship Id="rId12" Type="http://schemas.openxmlformats.org/officeDocument/2006/relationships/theme" Target="../theme/theme4.xml" /><Relationship Id="rId2" Type="http://schemas.openxmlformats.org/officeDocument/2006/relationships/slideLayout" Target="../slideLayouts/slideLayout8.xml" /><Relationship Id="rId3" Type="http://schemas.openxmlformats.org/officeDocument/2006/relationships/slideLayout" Target="../slideLayouts/slideLayout9.xml" /><Relationship Id="rId4" Type="http://schemas.openxmlformats.org/officeDocument/2006/relationships/slideLayout" Target="../slideLayouts/slideLayout10.xml" /><Relationship Id="rId5" Type="http://schemas.openxmlformats.org/officeDocument/2006/relationships/slideLayout" Target="../slideLayouts/slideLayout11.xml" /><Relationship Id="rId6" Type="http://schemas.openxmlformats.org/officeDocument/2006/relationships/slideLayout" Target="../slideLayouts/slideLayout12.xml" /><Relationship Id="rId7" Type="http://schemas.openxmlformats.org/officeDocument/2006/relationships/slideLayout" Target="../slideLayouts/slideLayout13.xml" /><Relationship Id="rId8" Type="http://schemas.openxmlformats.org/officeDocument/2006/relationships/slideLayout" Target="../slideLayouts/slideLayout14.xml" /><Relationship Id="rId9" Type="http://schemas.openxmlformats.org/officeDocument/2006/relationships/slideLayout" Target="../slideLayouts/slideLayout15.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blipFill rotWithShape="0">
          <a:blip r:embed="rId3"/>
          <a:stretch>
            <a:fillRect/>
          </a:stretch>
        </a:blipFill>
      </p:bgPr>
    </p:bg>
    <p:spTree>
      <p:nvGrpSpPr>
        <p:cNvPr id="1" name=""/>
        <p:cNvGrpSpPr/>
        <p:nvPr/>
      </p:nvGrpSpPr>
      <p:grpSpPr/>
      <p:sp>
        <p:nvSpPr>
          <p:cNvPr id="1026" name=""/>
          <p:cNvSpPr/>
          <p:nvPr>
            <p:ph type="title"/>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r>
              <a:t>单击此处编辑母版标题样式</a:t>
            </a:r>
          </a:p>
        </p:txBody>
      </p:sp>
      <p:sp>
        <p:nvSpPr>
          <p:cNvPr id="1027" name=""/>
          <p:cNvSpPr/>
          <p:nvPr>
            <p:ph type="body" idx="1"/>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r>
              <a:t>单击此处编辑母版文本样式</a:t>
            </a:r>
          </a:p>
          <a:p>
            <a:pPr lvl="1"/>
            <a:r>
              <a:t>第二级</a:t>
            </a:r>
          </a:p>
          <a:p>
            <a:pPr lvl="2"/>
            <a:r>
              <a:t>第三级</a:t>
            </a:r>
          </a:p>
          <a:p>
            <a:pPr lvl="3"/>
            <a:r>
              <a:t>第四级</a:t>
            </a:r>
          </a:p>
          <a:p>
            <a:pPr lvl="4"/>
            <a:r>
              <a:t>第五级</a:t>
            </a:r>
          </a:p>
        </p:txBody>
      </p:sp>
      <p:sp>
        <p:nvSpPr>
          <p:cNvPr id="1028" name=""/>
          <p:cNvSpPr/>
          <p:nvPr>
            <p:ph type="dt" sz="half" idx="2"/>
          </p:nvPr>
        </p:nvSpPr>
        <p:spPr>
          <a:xfrm>
            <a:off x="457200" y="6245225"/>
            <a:ext cx="2133600" cy="476250"/>
          </a:xfrm>
          <a:prstGeom prst="rect">
            <a:avLst/>
          </a:prstGeom>
          <a:noFill/>
          <a:ln cap="flat">
            <a:noFill/>
            <a:prstDash val="solid"/>
            <a:miter lim="800000"/>
            <a:headEnd type="none" w="med" len="med"/>
            <a:tailEnd type="none" w="med" len="med"/>
          </a:ln>
        </p:spPr>
        <p:txBody>
          <a:bodyPr/>
          <a:lstStyle>
            <a:lvl1pPr marL="0" indent="0" algn="l"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5pPr>
          </a:lstStyle>
          <a:p>
            <a:pPr marL="0" lvl="0" indent="0" algn="l" defTabSz="914400" rtl="0" eaLnBrk="1" fontAlgn="base" hangingPunct="1">
              <a:lnSpc>
                <a:spcPct val="100000"/>
              </a:lnSpc>
              <a:spcBef>
                <a:spcPct val="0"/>
              </a:spcBef>
              <a:spcAft>
                <a:spcPct val="0"/>
              </a:spcAft>
              <a:buSzTx/>
              <a:buFont typeface="Arial" pitchFamily="34" charset="0"/>
            </a:pPr>
            <a:fld id="{6734A589-B401-48D2-81CD-EBDB179B5FC1}" type="datetime1">
              <a:rPr kumimoji="0" lang="zh-CN" altLang="en-US" sz="1400" u="none">
                <a:solidFill>
                  <a:schemeClr val="tx1"/>
                </a:solidFill>
              </a:rPr>
              <a:t>*</a:t>
            </a:fld>
          </a:p>
        </p:txBody>
      </p:sp>
      <p:sp>
        <p:nvSpPr>
          <p:cNvPr id="1029" name=""/>
          <p:cNvSpPr/>
          <p:nvPr>
            <p:ph type="ftr" sz="quarter" idx="3"/>
          </p:nvPr>
        </p:nvSpPr>
        <p:spPr>
          <a:xfrm>
            <a:off x="3124200" y="6245225"/>
            <a:ext cx="2895600" cy="476250"/>
          </a:xfrm>
          <a:prstGeom prst="rect">
            <a:avLst/>
          </a:prstGeom>
          <a:noFill/>
          <a:ln cap="flat">
            <a:noFill/>
            <a:prstDash val="solid"/>
            <a:miter lim="800000"/>
            <a:headEnd type="none" w="med" len="med"/>
            <a:tailEnd type="none" w="med" len="med"/>
          </a:ln>
        </p:spPr>
        <p:txBody>
          <a:bodyPr/>
          <a:lstStyle>
            <a:lvl1pPr marL="0" indent="0" algn="l"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5pPr>
          </a:lstStyle>
          <a:p>
            <a:pPr marL="0" lvl="0" indent="0" algn="ctr" defTabSz="914400" rtl="0" eaLnBrk="1" fontAlgn="base" hangingPunct="1">
              <a:lnSpc>
                <a:spcPct val="100000"/>
              </a:lnSpc>
              <a:spcBef>
                <a:spcPct val="0"/>
              </a:spcBef>
              <a:spcAft>
                <a:spcPct val="0"/>
              </a:spcAft>
              <a:buSzTx/>
              <a:buFont typeface="Arial" pitchFamily="34" charset="0"/>
            </a:pPr>
            <a:fld id="{6F045C63-A0C3-42B5-BA84-EE300BA66222}" type="footer">
              <a:rPr kumimoji="0" lang="zh-CN" altLang="en-US" sz="1400" u="none">
                <a:solidFill>
                  <a:schemeClr val="tx1"/>
                </a:solidFill>
              </a:rPr>
              <a:t/>
            </a:fld>
            <a:endParaRPr kumimoji="0" lang="zh-CN" altLang="en-US" sz="1400" u="none">
              <a:solidFill>
                <a:schemeClr val="tx1"/>
              </a:solidFill>
            </a:endParaRPr>
          </a:p>
        </p:txBody>
      </p:sp>
      <p:sp>
        <p:nvSpPr>
          <p:cNvPr id="1030" name=""/>
          <p:cNvSpPr/>
          <p:nvPr>
            <p:ph type="sldNum" sz="quarter" idx="4"/>
          </p:nvPr>
        </p:nvSpPr>
        <p:spPr>
          <a:xfrm>
            <a:off x="6553200" y="6245225"/>
            <a:ext cx="2133600" cy="476250"/>
          </a:xfrm>
          <a:prstGeom prst="rect">
            <a:avLst/>
          </a:prstGeom>
          <a:noFill/>
          <a:ln cap="flat">
            <a:noFill/>
            <a:prstDash val="solid"/>
            <a:miter lim="800000"/>
            <a:headEnd type="none" w="med" len="med"/>
            <a:tailEnd type="none" w="med" len="med"/>
          </a:ln>
        </p:spPr>
        <p:txBody>
          <a:bodyPr/>
          <a:lstStyle>
            <a:lvl1pPr marL="0" indent="0" algn="l"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5pPr>
          </a:lstStyle>
          <a:p>
            <a:pPr marL="0" lvl="0" indent="0" algn="r" defTabSz="914400" rtl="0" eaLnBrk="1" fontAlgn="base" hangingPunct="1">
              <a:lnSpc>
                <a:spcPct val="100000"/>
              </a:lnSpc>
              <a:spcBef>
                <a:spcPct val="0"/>
              </a:spcBef>
              <a:spcAft>
                <a:spcPct val="0"/>
              </a:spcAft>
              <a:buSzTx/>
              <a:buFont typeface="Arial" pitchFamily="34" charset="0"/>
            </a:pPr>
            <a:fld id="{B003B431-EF39-497F-A254-667383183CF9}" type="slidenum">
              <a:rPr kumimoji="0" lang="zh-CN" altLang="en-US" sz="1400" u="none">
                <a:solidFill>
                  <a:schemeClr val="tx1"/>
                </a:solidFill>
              </a:rPr>
              <a:t>*</a:t>
            </a:fld>
          </a:p>
        </p:txBody>
      </p:sp>
    </p:spTree>
  </p:cSld>
  <p:clrMap bg1="lt1" tx1="dk1" bg2="lt2" tx2="dk2" accent1="accent1" accent2="accent2" accent3="accent3" accent4="accent4" accent5="accent5" accent6="accent6" hlink="hlink" folHlink="folHlink"/>
  <p:sldLayoutIdLst>
    <p:sldLayoutId id="2147483650" r:id="rId1"/>
    <p:sldLayoutId id="2147483657" r:id="rId2"/>
  </p:sldLayoutIdLst>
  <p:transition>
    <p:push dir="r"/>
  </p:transition>
  <p:timing/>
  <p:hf sldNum="0" hdr="0" dt="0"/>
  <p:txStyles>
    <p:titleStyle>
      <a:lvl1pPr marL="0" indent="0" algn="l" defTabSz="914400" rtl="0" eaLnBrk="1" fontAlgn="base" hangingPunct="1">
        <a:lnSpc>
          <a:spcPct val="100000"/>
        </a:lnSpc>
        <a:spcBef>
          <a:spcPct val="0"/>
        </a:spcBef>
        <a:spcAft>
          <a:spcPct val="0"/>
        </a:spcAft>
        <a:buClrTx/>
        <a:buSzTx/>
        <a:buFontTx/>
        <a:buNone/>
        <a:defRPr kumimoji="0" sz="3200" b="0" i="0" u="none">
          <a:solidFill>
            <a:schemeClr val="tx2"/>
          </a:solidFill>
          <a:latin typeface="Arial" pitchFamily="34" charset="0"/>
          <a:ea typeface="微软雅黑" pitchFamily="34" charset="-122"/>
        </a:defRPr>
      </a:lvl1pPr>
    </p:titleStyle>
    <p:bodyStyle>
      <a:lvl1pPr marL="342900" indent="-342900" algn="l" defTabSz="914400" rtl="0" eaLnBrk="1" fontAlgn="base" hangingPunct="1">
        <a:lnSpc>
          <a:spcPct val="100000"/>
        </a:lnSpc>
        <a:spcBef>
          <a:spcPct val="20000"/>
        </a:spcBef>
        <a:spcAft>
          <a:spcPct val="0"/>
        </a:spcAft>
        <a:buClrTx/>
        <a:buSzTx/>
        <a:buFontTx/>
        <a:buChar char="•"/>
        <a:defRPr kumimoji="0"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sz="1600" b="0" i="0" u="none">
          <a:solidFill>
            <a:schemeClr val="tx1"/>
          </a:solidFill>
          <a:latin typeface="Arial" pitchFamily="34" charset="0"/>
          <a:ea typeface="微软雅黑" pitchFamily="34" charset="-122"/>
        </a:defRPr>
      </a:lvl5pPr>
    </p:bodyStyle>
    <p:otherStyle>
      <a:lvl1pPr marL="0" indent="0" algn="l" defTabSz="914400" rtl="0" eaLnBrk="1" fontAlgn="base" hangingPunct="1">
        <a:lnSpc>
          <a:spcPct val="100000"/>
        </a:lnSpc>
        <a:spcBef>
          <a:spcPct val="0"/>
        </a:spcBef>
        <a:spcAft>
          <a:spcPct val="0"/>
        </a:spcAft>
        <a:buSzTx/>
        <a:buFont typeface="Arial" pitchFamily="34" charset="0"/>
        <a:buNone/>
        <a:defRPr kumimoji="0"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sz="1800" b="0" i="0" u="none">
          <a:solidFill>
            <a:schemeClr val="tx1"/>
          </a:solidFill>
        </a:defRPr>
      </a:lvl5pPr>
    </p:otherStyle>
  </p:txStyles>
</p:sldMaster>
</file>

<file path=ppt/slideMasters/slideMaster2.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blipFill rotWithShape="0">
          <a:blip r:embed="rId3"/>
          <a:stretch>
            <a:fillRect/>
          </a:stretch>
        </a:blipFill>
      </p:bgPr>
    </p:bg>
    <p:spTree>
      <p:nvGrpSpPr>
        <p:cNvPr id="1" name=""/>
        <p:cNvGrpSpPr/>
        <p:nvPr/>
      </p:nvGrpSpPr>
      <p:grpSpPr/>
      <p:sp>
        <p:nvSpPr>
          <p:cNvPr id="1033" name=""/>
          <p:cNvSpPr/>
          <p:nvPr>
            <p:ph type="title"/>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r>
              <a:t>单击此处编辑母版标题样式</a:t>
            </a:r>
          </a:p>
        </p:txBody>
      </p:sp>
      <p:sp>
        <p:nvSpPr>
          <p:cNvPr id="1034" name=""/>
          <p:cNvSpPr/>
          <p:nvPr>
            <p:ph type="body" idx="1"/>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r>
              <a:t>单击此处编辑母版文本样式</a:t>
            </a:r>
          </a:p>
          <a:p>
            <a:pPr lvl="1"/>
            <a:r>
              <a:t>第二级</a:t>
            </a:r>
          </a:p>
          <a:p>
            <a:pPr lvl="2"/>
            <a:r>
              <a:t>第三级</a:t>
            </a:r>
          </a:p>
          <a:p>
            <a:pPr lvl="3"/>
            <a:r>
              <a:t>第四级</a:t>
            </a:r>
          </a:p>
          <a:p>
            <a:pPr lvl="4"/>
            <a:r>
              <a:t>第五级</a:t>
            </a:r>
          </a:p>
        </p:txBody>
      </p:sp>
      <p:sp>
        <p:nvSpPr>
          <p:cNvPr id="1035" name=""/>
          <p:cNvSpPr/>
          <p:nvPr>
            <p:ph type="dt" sz="half" idx="2"/>
          </p:nvPr>
        </p:nvSpPr>
        <p:spPr>
          <a:xfrm>
            <a:off x="457200" y="6245225"/>
            <a:ext cx="2133600" cy="476250"/>
          </a:xfrm>
          <a:prstGeom prst="rect">
            <a:avLst/>
          </a:prstGeom>
          <a:noFill/>
          <a:ln cap="flat">
            <a:noFill/>
            <a:prstDash val="solid"/>
            <a:miter lim="800000"/>
            <a:headEnd type="none" w="med" len="med"/>
            <a:tailEnd type="none" w="med" len="med"/>
          </a:ln>
        </p:spPr>
        <p:txBody>
          <a:bodyPr/>
          <a:lstStyle>
            <a:lvl1pPr marL="0" indent="0" algn="l"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5pPr>
          </a:lstStyle>
          <a:p>
            <a:pPr marL="0" lvl="0" indent="0" algn="l" defTabSz="914400" rtl="0" eaLnBrk="1" fontAlgn="base" hangingPunct="1">
              <a:lnSpc>
                <a:spcPct val="100000"/>
              </a:lnSpc>
              <a:spcBef>
                <a:spcPct val="0"/>
              </a:spcBef>
              <a:spcAft>
                <a:spcPct val="0"/>
              </a:spcAft>
              <a:buSzTx/>
              <a:buFont typeface="Arial" pitchFamily="34" charset="0"/>
            </a:pPr>
            <a:fld id="{54B132CF-F794-40BC-AC11-B05FBFEED95C}" type="datetime1">
              <a:rPr kumimoji="0" lang="zh-CN" altLang="en-US" sz="1400" u="none">
                <a:solidFill>
                  <a:schemeClr val="tx1"/>
                </a:solidFill>
              </a:rPr>
              <a:t>*</a:t>
            </a:fld>
          </a:p>
        </p:txBody>
      </p:sp>
      <p:sp>
        <p:nvSpPr>
          <p:cNvPr id="1036" name=""/>
          <p:cNvSpPr/>
          <p:nvPr>
            <p:ph type="ftr" sz="quarter" idx="3"/>
          </p:nvPr>
        </p:nvSpPr>
        <p:spPr>
          <a:xfrm>
            <a:off x="3124200" y="6245225"/>
            <a:ext cx="2895600" cy="476250"/>
          </a:xfrm>
          <a:prstGeom prst="rect">
            <a:avLst/>
          </a:prstGeom>
          <a:noFill/>
          <a:ln cap="flat">
            <a:noFill/>
            <a:prstDash val="solid"/>
            <a:miter lim="800000"/>
            <a:headEnd type="none" w="med" len="med"/>
            <a:tailEnd type="none" w="med" len="med"/>
          </a:ln>
        </p:spPr>
        <p:txBody>
          <a:bodyPr/>
          <a:lstStyle>
            <a:lvl1pPr marL="0" indent="0" algn="l"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5pPr>
          </a:lstStyle>
          <a:p>
            <a:pPr marL="0" lvl="0" indent="0" algn="ctr" defTabSz="914400" rtl="0" eaLnBrk="1" fontAlgn="base" hangingPunct="1">
              <a:lnSpc>
                <a:spcPct val="100000"/>
              </a:lnSpc>
              <a:spcBef>
                <a:spcPct val="0"/>
              </a:spcBef>
              <a:spcAft>
                <a:spcPct val="0"/>
              </a:spcAft>
              <a:buSzTx/>
              <a:buFont typeface="Arial" pitchFamily="34" charset="0"/>
            </a:pPr>
            <a:fld id="{9EBA5B37-1F0C-4F82-A953-3BB4D77991A0}" type="footer">
              <a:rPr kumimoji="0" lang="zh-CN" altLang="en-US" sz="1400" u="none">
                <a:solidFill>
                  <a:schemeClr val="tx1"/>
                </a:solidFill>
              </a:rPr>
              <a:t/>
            </a:fld>
            <a:endParaRPr kumimoji="0" lang="zh-CN" altLang="en-US" sz="1400" u="none">
              <a:solidFill>
                <a:schemeClr val="tx1"/>
              </a:solidFill>
            </a:endParaRPr>
          </a:p>
        </p:txBody>
      </p:sp>
      <p:sp>
        <p:nvSpPr>
          <p:cNvPr id="1037" name=""/>
          <p:cNvSpPr/>
          <p:nvPr>
            <p:ph type="sldNum" sz="quarter" idx="4"/>
          </p:nvPr>
        </p:nvSpPr>
        <p:spPr>
          <a:xfrm>
            <a:off x="6553200" y="6245225"/>
            <a:ext cx="2133600" cy="476250"/>
          </a:xfrm>
          <a:prstGeom prst="rect">
            <a:avLst/>
          </a:prstGeom>
          <a:noFill/>
          <a:ln cap="flat">
            <a:noFill/>
            <a:prstDash val="solid"/>
            <a:miter lim="800000"/>
            <a:headEnd type="none" w="med" len="med"/>
            <a:tailEnd type="none" w="med" len="med"/>
          </a:ln>
        </p:spPr>
        <p:txBody>
          <a:bodyPr/>
          <a:lstStyle>
            <a:lvl1pPr marL="0" indent="0" algn="l"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5pPr>
          </a:lstStyle>
          <a:p>
            <a:pPr marL="0" lvl="0" indent="0" algn="r" defTabSz="914400" rtl="0" eaLnBrk="1" fontAlgn="base" hangingPunct="1">
              <a:lnSpc>
                <a:spcPct val="100000"/>
              </a:lnSpc>
              <a:spcBef>
                <a:spcPct val="0"/>
              </a:spcBef>
              <a:spcAft>
                <a:spcPct val="0"/>
              </a:spcAft>
              <a:buSzTx/>
              <a:buFont typeface="Arial" pitchFamily="34" charset="0"/>
            </a:pPr>
            <a:fld id="{7AB505C4-1FFA-4198-876B-5A63AC62A8A1}" type="slidenum">
              <a:rPr kumimoji="0" lang="zh-CN" altLang="en-US" sz="1400" u="none">
                <a:solidFill>
                  <a:schemeClr val="tx1"/>
                </a:solidFill>
              </a:rPr>
              <a:t>*</a:t>
            </a:fld>
          </a:p>
        </p:txBody>
      </p:sp>
    </p:spTree>
  </p:cSld>
  <p:clrMap bg1="lt1" tx1="dk1" bg2="lt2" tx2="dk2" accent1="accent1" accent2="accent2" accent3="accent3" accent4="accent4" accent5="accent5" accent6="accent6" hlink="hlink" folHlink="folHlink"/>
  <p:sldLayoutIdLst>
    <p:sldLayoutId id="2147483652" r:id="rId1"/>
    <p:sldLayoutId id="2147483658" r:id="rId2"/>
  </p:sldLayoutIdLst>
  <p:transition>
    <p:push dir="r"/>
  </p:transition>
  <p:timing/>
  <p:hf sldNum="0" hdr="0" dt="0"/>
  <p:txStyles>
    <p:titleStyle>
      <a:lvl1pPr marL="0" indent="0" algn="l" defTabSz="914400" rtl="0" eaLnBrk="1" fontAlgn="base" hangingPunct="1">
        <a:lnSpc>
          <a:spcPct val="100000"/>
        </a:lnSpc>
        <a:spcBef>
          <a:spcPct val="0"/>
        </a:spcBef>
        <a:spcAft>
          <a:spcPct val="0"/>
        </a:spcAft>
        <a:buClrTx/>
        <a:buSzTx/>
        <a:buFontTx/>
        <a:buNone/>
        <a:defRPr kumimoji="0" sz="3200" b="0" i="0" u="none">
          <a:solidFill>
            <a:schemeClr val="tx2"/>
          </a:solidFill>
          <a:latin typeface="Arial" pitchFamily="34" charset="0"/>
          <a:ea typeface="微软雅黑" pitchFamily="34" charset="-122"/>
        </a:defRPr>
      </a:lvl1pPr>
    </p:titleStyle>
    <p:bodyStyle>
      <a:lvl1pPr marL="342900" indent="-342900" algn="l" defTabSz="914400" rtl="0" eaLnBrk="1" fontAlgn="base" hangingPunct="1">
        <a:lnSpc>
          <a:spcPct val="100000"/>
        </a:lnSpc>
        <a:spcBef>
          <a:spcPct val="20000"/>
        </a:spcBef>
        <a:spcAft>
          <a:spcPct val="0"/>
        </a:spcAft>
        <a:buClrTx/>
        <a:buSzTx/>
        <a:buFontTx/>
        <a:buChar char="•"/>
        <a:defRPr kumimoji="0"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sz="1600" b="0" i="0" u="none">
          <a:solidFill>
            <a:schemeClr val="tx1"/>
          </a:solidFill>
          <a:latin typeface="Arial" pitchFamily="34" charset="0"/>
          <a:ea typeface="微软雅黑" pitchFamily="34" charset="-122"/>
        </a:defRPr>
      </a:lvl5pPr>
    </p:bodyStyle>
    <p:otherStyle>
      <a:lvl1pPr marL="0" indent="0" algn="l" defTabSz="914400" rtl="0" eaLnBrk="1" fontAlgn="base" hangingPunct="1">
        <a:lnSpc>
          <a:spcPct val="100000"/>
        </a:lnSpc>
        <a:spcBef>
          <a:spcPct val="0"/>
        </a:spcBef>
        <a:spcAft>
          <a:spcPct val="0"/>
        </a:spcAft>
        <a:buSzTx/>
        <a:buFont typeface="Arial" pitchFamily="34" charset="0"/>
        <a:buNone/>
        <a:defRPr kumimoji="0"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sz="1800" b="0" i="0" u="none">
          <a:solidFill>
            <a:schemeClr val="tx1"/>
          </a:solidFill>
        </a:defRPr>
      </a:lvl5pPr>
    </p:otherStyle>
  </p:txStyles>
</p:sldMaster>
</file>

<file path=ppt/slideMasters/slideMaster3.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blipFill rotWithShape="0">
          <a:blip r:embed="rId3"/>
          <a:stretch>
            <a:fillRect/>
          </a:stretch>
        </a:blipFill>
      </p:bgPr>
    </p:bg>
    <p:spTree>
      <p:nvGrpSpPr>
        <p:cNvPr id="1" name=""/>
        <p:cNvGrpSpPr/>
        <p:nvPr/>
      </p:nvGrpSpPr>
      <p:grpSpPr/>
      <p:sp>
        <p:nvSpPr>
          <p:cNvPr id="1040" name=""/>
          <p:cNvSpPr/>
          <p:nvPr>
            <p:ph type="title"/>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r>
              <a:t>单击此处编辑母版标题样式</a:t>
            </a:r>
          </a:p>
        </p:txBody>
      </p:sp>
      <p:sp>
        <p:nvSpPr>
          <p:cNvPr id="1041" name=""/>
          <p:cNvSpPr/>
          <p:nvPr>
            <p:ph type="body" idx="1"/>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r>
              <a:t>单击此处编辑母版文本样式</a:t>
            </a:r>
          </a:p>
          <a:p>
            <a:pPr lvl="1"/>
            <a:r>
              <a:t>第二级</a:t>
            </a:r>
          </a:p>
          <a:p>
            <a:pPr lvl="2"/>
            <a:r>
              <a:t>第三级</a:t>
            </a:r>
          </a:p>
          <a:p>
            <a:pPr lvl="3"/>
            <a:r>
              <a:t>第四级</a:t>
            </a:r>
          </a:p>
          <a:p>
            <a:pPr lvl="4"/>
            <a:r>
              <a:t>第五级</a:t>
            </a:r>
          </a:p>
        </p:txBody>
      </p:sp>
      <p:sp>
        <p:nvSpPr>
          <p:cNvPr id="1042" name=""/>
          <p:cNvSpPr/>
          <p:nvPr>
            <p:ph type="dt" sz="half" idx="2"/>
          </p:nvPr>
        </p:nvSpPr>
        <p:spPr>
          <a:xfrm>
            <a:off x="457200" y="6245225"/>
            <a:ext cx="2133600" cy="476250"/>
          </a:xfrm>
          <a:prstGeom prst="rect">
            <a:avLst/>
          </a:prstGeom>
          <a:noFill/>
          <a:ln cap="flat">
            <a:noFill/>
            <a:prstDash val="solid"/>
            <a:miter lim="800000"/>
            <a:headEnd type="none" w="med" len="med"/>
            <a:tailEnd type="none" w="med" len="med"/>
          </a:ln>
        </p:spPr>
        <p:txBody>
          <a:bodyPr/>
          <a:lstStyle>
            <a:lvl1pPr marL="0" indent="0" algn="l"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5pPr>
          </a:lstStyle>
          <a:p>
            <a:pPr marL="0" lvl="0" indent="0" algn="l" defTabSz="914400" rtl="0" eaLnBrk="1" fontAlgn="base" hangingPunct="1">
              <a:lnSpc>
                <a:spcPct val="100000"/>
              </a:lnSpc>
              <a:spcBef>
                <a:spcPct val="0"/>
              </a:spcBef>
              <a:spcAft>
                <a:spcPct val="0"/>
              </a:spcAft>
              <a:buSzTx/>
              <a:buFont typeface="Arial" pitchFamily="34" charset="0"/>
            </a:pPr>
            <a:fld id="{740448A8-DD46-4FD3-AF71-C8A8B69B7CDF}" type="datetime1">
              <a:rPr kumimoji="0" lang="zh-CN" altLang="en-US" sz="1400" u="none">
                <a:solidFill>
                  <a:schemeClr val="tx1"/>
                </a:solidFill>
              </a:rPr>
              <a:t>*</a:t>
            </a:fld>
          </a:p>
        </p:txBody>
      </p:sp>
      <p:sp>
        <p:nvSpPr>
          <p:cNvPr id="1043" name=""/>
          <p:cNvSpPr/>
          <p:nvPr>
            <p:ph type="ftr" sz="quarter" idx="3"/>
          </p:nvPr>
        </p:nvSpPr>
        <p:spPr>
          <a:xfrm>
            <a:off x="3124200" y="6245225"/>
            <a:ext cx="2895600" cy="476250"/>
          </a:xfrm>
          <a:prstGeom prst="rect">
            <a:avLst/>
          </a:prstGeom>
          <a:noFill/>
          <a:ln cap="flat">
            <a:noFill/>
            <a:prstDash val="solid"/>
            <a:miter lim="800000"/>
            <a:headEnd type="none" w="med" len="med"/>
            <a:tailEnd type="none" w="med" len="med"/>
          </a:ln>
        </p:spPr>
        <p:txBody>
          <a:bodyPr/>
          <a:lstStyle>
            <a:lvl1pPr marL="0" indent="0" algn="l"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5pPr>
          </a:lstStyle>
          <a:p>
            <a:pPr marL="0" lvl="0" indent="0" algn="ctr" defTabSz="914400" rtl="0" eaLnBrk="1" fontAlgn="base" hangingPunct="1">
              <a:lnSpc>
                <a:spcPct val="100000"/>
              </a:lnSpc>
              <a:spcBef>
                <a:spcPct val="0"/>
              </a:spcBef>
              <a:spcAft>
                <a:spcPct val="0"/>
              </a:spcAft>
              <a:buSzTx/>
              <a:buFont typeface="Arial" pitchFamily="34" charset="0"/>
            </a:pPr>
            <a:fld id="{9DF8CDBC-99BD-45A7-BFFA-96F203BCC4E6}" type="footer">
              <a:rPr kumimoji="0" lang="zh-CN" altLang="en-US" sz="1400" u="none">
                <a:solidFill>
                  <a:schemeClr val="tx1"/>
                </a:solidFill>
              </a:rPr>
              <a:t/>
            </a:fld>
            <a:endParaRPr kumimoji="0" lang="zh-CN" altLang="en-US" sz="1400" u="none">
              <a:solidFill>
                <a:schemeClr val="tx1"/>
              </a:solidFill>
            </a:endParaRPr>
          </a:p>
        </p:txBody>
      </p:sp>
      <p:sp>
        <p:nvSpPr>
          <p:cNvPr id="1044" name=""/>
          <p:cNvSpPr/>
          <p:nvPr>
            <p:ph type="sldNum" sz="quarter" idx="4"/>
          </p:nvPr>
        </p:nvSpPr>
        <p:spPr>
          <a:xfrm>
            <a:off x="6553200" y="6245225"/>
            <a:ext cx="2133600" cy="476250"/>
          </a:xfrm>
          <a:prstGeom prst="rect">
            <a:avLst/>
          </a:prstGeom>
          <a:noFill/>
          <a:ln cap="flat">
            <a:noFill/>
            <a:prstDash val="solid"/>
            <a:miter lim="800000"/>
            <a:headEnd type="none" w="med" len="med"/>
            <a:tailEnd type="none" w="med" len="med"/>
          </a:ln>
        </p:spPr>
        <p:txBody>
          <a:bodyPr/>
          <a:lstStyle>
            <a:lvl1pPr marL="0" indent="0" algn="l"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5pPr>
          </a:lstStyle>
          <a:p>
            <a:pPr marL="0" lvl="0" indent="0" algn="r" defTabSz="914400" rtl="0" eaLnBrk="1" fontAlgn="base" hangingPunct="1">
              <a:lnSpc>
                <a:spcPct val="100000"/>
              </a:lnSpc>
              <a:spcBef>
                <a:spcPct val="0"/>
              </a:spcBef>
              <a:spcAft>
                <a:spcPct val="0"/>
              </a:spcAft>
              <a:buSzTx/>
              <a:buFont typeface="Arial" pitchFamily="34" charset="0"/>
            </a:pPr>
            <a:fld id="{B5C62CB7-973B-4FEE-B958-B9E671CD1E93}" type="slidenum">
              <a:rPr kumimoji="0" lang="zh-CN" altLang="en-US" sz="1400" u="none">
                <a:solidFill>
                  <a:schemeClr val="tx1"/>
                </a:solidFill>
              </a:rPr>
              <a:t>*</a:t>
            </a:fld>
          </a:p>
        </p:txBody>
      </p:sp>
    </p:spTree>
  </p:cSld>
  <p:clrMap bg1="lt1" tx1="dk1" bg2="lt2" tx2="dk2" accent1="accent1" accent2="accent2" accent3="accent3" accent4="accent4" accent5="accent5" accent6="accent6" hlink="hlink" folHlink="folHlink"/>
  <p:sldLayoutIdLst>
    <p:sldLayoutId id="2147483654" r:id="rId1"/>
    <p:sldLayoutId id="2147483659" r:id="rId2"/>
  </p:sldLayoutIdLst>
  <p:transition>
    <p:push dir="r"/>
  </p:transition>
  <p:timing/>
  <p:hf sldNum="0" hdr="0" dt="0"/>
  <p:txStyles>
    <p:titleStyle>
      <a:lvl1pPr marL="0" indent="0" algn="l" defTabSz="914400" rtl="0" eaLnBrk="1" fontAlgn="base" hangingPunct="1">
        <a:lnSpc>
          <a:spcPct val="100000"/>
        </a:lnSpc>
        <a:spcBef>
          <a:spcPct val="0"/>
        </a:spcBef>
        <a:spcAft>
          <a:spcPct val="0"/>
        </a:spcAft>
        <a:buClrTx/>
        <a:buSzTx/>
        <a:buFontTx/>
        <a:buNone/>
        <a:defRPr kumimoji="0" sz="3200" b="0" i="0" u="none">
          <a:solidFill>
            <a:schemeClr val="tx2"/>
          </a:solidFill>
          <a:latin typeface="Arial" pitchFamily="34" charset="0"/>
          <a:ea typeface="微软雅黑" pitchFamily="34" charset="-122"/>
        </a:defRPr>
      </a:lvl1pPr>
    </p:titleStyle>
    <p:bodyStyle>
      <a:lvl1pPr marL="342900" indent="-342900" algn="l" defTabSz="914400" rtl="0" eaLnBrk="1" fontAlgn="base" hangingPunct="1">
        <a:lnSpc>
          <a:spcPct val="100000"/>
        </a:lnSpc>
        <a:spcBef>
          <a:spcPct val="20000"/>
        </a:spcBef>
        <a:spcAft>
          <a:spcPct val="0"/>
        </a:spcAft>
        <a:buClrTx/>
        <a:buSzTx/>
        <a:buFontTx/>
        <a:buChar char="•"/>
        <a:defRPr kumimoji="0"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sz="1600" b="0" i="0" u="none">
          <a:solidFill>
            <a:schemeClr val="tx1"/>
          </a:solidFill>
          <a:latin typeface="Arial" pitchFamily="34" charset="0"/>
          <a:ea typeface="微软雅黑" pitchFamily="34" charset="-122"/>
        </a:defRPr>
      </a:lvl5pPr>
    </p:bodyStyle>
    <p:otherStyle>
      <a:lvl1pPr marL="0" indent="0" algn="l" defTabSz="914400" rtl="0" eaLnBrk="1" fontAlgn="base" hangingPunct="1">
        <a:lnSpc>
          <a:spcPct val="100000"/>
        </a:lnSpc>
        <a:spcBef>
          <a:spcPct val="0"/>
        </a:spcBef>
        <a:spcAft>
          <a:spcPct val="0"/>
        </a:spcAft>
        <a:buSzTx/>
        <a:buFont typeface="Arial" pitchFamily="34" charset="0"/>
        <a:buNone/>
        <a:defRPr kumimoji="0"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sz="1800" b="0" i="0" u="none">
          <a:solidFill>
            <a:schemeClr val="tx1"/>
          </a:solidFill>
        </a:defRPr>
      </a:lvl5pPr>
    </p:otherStyle>
  </p:txStyles>
</p:sldMaster>
</file>

<file path=ppt/slideMasters/slideMaster4.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chemeClr val="bg1"/>
        </a:solidFill>
        <a:effectLst/>
      </p:bgPr>
    </p:bg>
    <p:spTree>
      <p:nvGrpSpPr>
        <p:cNvPr id="1" name=""/>
        <p:cNvGrpSpPr/>
        <p:nvPr/>
      </p:nvGrpSpPr>
      <p:grpSpPr>
        <a:xfrm>
          <a:off x="0" y="0"/>
          <a:ext cx="0" cy="0"/>
        </a:xfrm>
      </p:grpSpPr>
      <p:sp>
        <p:nvSpPr>
          <p:cNvPr id="1026" name="Title Placeholder 1">
            <a:extLst>
              <a:ext uri="{FF2B5EF4-FFF2-40B4-BE49-F238E27FC236}">
                <a16:creationId xmlns="" xmlns:a16="http://schemas.microsoft.com/office/drawing/2014/main" id="{8F76D7E6-195C-4569-B69B-C44439BDEDFC}"/>
              </a:ext>
            </a:extLst>
          </p:cNvPr>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Text Placeholder 2">
            <a:extLst>
              <a:ext uri="{FF2B5EF4-FFF2-40B4-BE49-F238E27FC236}">
                <a16:creationId xmlns="" xmlns:a16="http://schemas.microsoft.com/office/drawing/2014/main" id="{F2A7C698-460E-489A-AB37-3B3EA936B981}"/>
              </a:ext>
            </a:extLst>
          </p:cNvPr>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Date Placeholder 3">
            <a:extLst>
              <a:ext uri="{FF2B5EF4-FFF2-40B4-BE49-F238E27FC236}">
                <a16:creationId xmlns="" xmlns:a16="http://schemas.microsoft.com/office/drawing/2014/main" id="{6A907545-1860-4BA8-A5E5-3DF6CB88ED1A}"/>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defPPr algn="l" rtl="0" eaLnBrk="0" hangingPunct="0">
              <a:defRPr kumimoji="0" lang="en-US"/>
            </a:defPPr>
            <a:lvl1pPr marL="0" indent="0" algn="l" defTabSz="457200" rtl="0" eaLnBrk="1" fontAlgn="auto" hangingPunct="1">
              <a:lnSpc>
                <a:spcPct val="100000"/>
              </a:lnSpc>
              <a:spcBef>
                <a:spcPct val="0"/>
              </a:spcBef>
              <a:spcAft>
                <a:spcPct val="0"/>
              </a:spcAft>
              <a:buClrTx/>
              <a:buSzTx/>
              <a:buFontTx/>
              <a:buNone/>
              <a:defRPr kumimoji="0" sz="1200" b="0" i="0" u="none" kern="1200">
                <a:solidFill>
                  <a:schemeClr val="tx1">
                    <a:tint val="75000"/>
                  </a:schemeClr>
                </a:solidFill>
                <a:latin typeface="+mn-lt"/>
                <a:ea typeface="+mn-ea"/>
                <a:cs typeface="+mn-cs"/>
              </a:defRPr>
            </a:lvl1pPr>
            <a:lvl2pPr marL="457200" indent="0" algn="l" defTabSz="457200" rtl="0" eaLnBrk="0" fontAlgn="base" hangingPunct="0">
              <a:lnSpc>
                <a:spcPct val="100000"/>
              </a:lnSpc>
              <a:spcBef>
                <a:spcPct val="0"/>
              </a:spcBef>
              <a:spcAft>
                <a:spcPct val="0"/>
              </a:spcAft>
              <a:buClrTx/>
              <a:buSzTx/>
              <a:buFontTx/>
              <a:buNone/>
              <a:defRPr kumimoji="0" sz="1800" b="0" i="0" u="none" kern="1200">
                <a:solidFill>
                  <a:schemeClr val="tx1"/>
                </a:solidFill>
                <a:latin typeface="Calibri" panose="020f0502020204030204" pitchFamily="34" charset="0"/>
                <a:ea typeface="+mn-ea"/>
                <a:cs typeface="+mn-cs"/>
              </a:defRPr>
            </a:lvl2pPr>
            <a:lvl3pPr marL="914400" indent="0" algn="l" defTabSz="457200" rtl="0" eaLnBrk="0" fontAlgn="base" hangingPunct="0">
              <a:lnSpc>
                <a:spcPct val="100000"/>
              </a:lnSpc>
              <a:spcBef>
                <a:spcPct val="0"/>
              </a:spcBef>
              <a:spcAft>
                <a:spcPct val="0"/>
              </a:spcAft>
              <a:buClrTx/>
              <a:buSzTx/>
              <a:buFontTx/>
              <a:buNone/>
              <a:defRPr kumimoji="0" sz="1800" b="0" i="0" u="none" kern="1200">
                <a:solidFill>
                  <a:schemeClr val="tx1"/>
                </a:solidFill>
                <a:latin typeface="Calibri" panose="020f0502020204030204" pitchFamily="34" charset="0"/>
                <a:ea typeface="+mn-ea"/>
                <a:cs typeface="+mn-cs"/>
              </a:defRPr>
            </a:lvl3pPr>
            <a:lvl4pPr marL="1371600" indent="0" algn="l" defTabSz="457200" rtl="0" eaLnBrk="0" fontAlgn="base" hangingPunct="0">
              <a:lnSpc>
                <a:spcPct val="100000"/>
              </a:lnSpc>
              <a:spcBef>
                <a:spcPct val="0"/>
              </a:spcBef>
              <a:spcAft>
                <a:spcPct val="0"/>
              </a:spcAft>
              <a:buClrTx/>
              <a:buSzTx/>
              <a:buFontTx/>
              <a:buNone/>
              <a:defRPr kumimoji="0" sz="1800" b="0" i="0" u="none" kern="1200">
                <a:solidFill>
                  <a:schemeClr val="tx1"/>
                </a:solidFill>
                <a:latin typeface="Calibri" panose="020f0502020204030204" pitchFamily="34" charset="0"/>
                <a:ea typeface="+mn-ea"/>
                <a:cs typeface="+mn-cs"/>
              </a:defRPr>
            </a:lvl4pPr>
            <a:lvl5pPr marL="1828800" indent="0" algn="l" defTabSz="457200" rtl="0" eaLnBrk="0" fontAlgn="base" hangingPunct="0">
              <a:lnSpc>
                <a:spcPct val="100000"/>
              </a:lnSpc>
              <a:spcBef>
                <a:spcPct val="0"/>
              </a:spcBef>
              <a:spcAft>
                <a:spcPct val="0"/>
              </a:spcAft>
              <a:buClrTx/>
              <a:buSzTx/>
              <a:buFontTx/>
              <a:buNone/>
              <a:defRPr kumimoji="0" sz="1800" b="0" i="0" u="none" kern="1200">
                <a:solidFill>
                  <a:schemeClr val="tx1"/>
                </a:solidFill>
                <a:latin typeface="Calibri" panose="020f0502020204030204" pitchFamily="34" charset="0"/>
                <a:ea typeface="+mn-ea"/>
                <a:cs typeface="+mn-cs"/>
              </a:defRPr>
            </a:lvl5pPr>
            <a:lvl6pPr marL="2286000" algn="l" defTabSz="914400" rtl="0" eaLnBrk="1" latinLnBrk="0" hangingPunct="1">
              <a:defRPr kumimoji="0" kern="1200">
                <a:solidFill>
                  <a:schemeClr val="tx1"/>
                </a:solidFill>
                <a:latin typeface="Calibri" panose="020f0502020204030204" pitchFamily="34" charset="0"/>
                <a:ea typeface="+mn-ea"/>
                <a:cs typeface="+mn-cs"/>
              </a:defRPr>
            </a:lvl6pPr>
            <a:lvl7pPr marL="2743200" algn="l" defTabSz="914400" rtl="0" eaLnBrk="1" latinLnBrk="0" hangingPunct="1">
              <a:defRPr kumimoji="0" kern="1200">
                <a:solidFill>
                  <a:schemeClr val="tx1"/>
                </a:solidFill>
                <a:latin typeface="Calibri" panose="020f0502020204030204" pitchFamily="34" charset="0"/>
                <a:ea typeface="+mn-ea"/>
                <a:cs typeface="+mn-cs"/>
              </a:defRPr>
            </a:lvl7pPr>
            <a:lvl8pPr marL="3200400" algn="l" defTabSz="914400" rtl="0" eaLnBrk="1" latinLnBrk="0" hangingPunct="1">
              <a:defRPr kumimoji="0" kern="1200">
                <a:solidFill>
                  <a:schemeClr val="tx1"/>
                </a:solidFill>
                <a:latin typeface="Calibri" panose="020f0502020204030204" pitchFamily="34" charset="0"/>
                <a:ea typeface="+mn-ea"/>
                <a:cs typeface="+mn-cs"/>
              </a:defRPr>
            </a:lvl8pPr>
          </a:lstStyle>
          <a:p>
            <a:pPr>
              <a:defRPr/>
            </a:pPr>
            <a:fld id="{4F0311DA-5207-4F7B-B4D8-5D608F170D68}" type="datetimeFigureOut">
              <a:rPr lang="zh-CN" altLang="en-US"/>
              <a:pPr>
                <a:defRPr/>
              </a:pPr>
              <a:t>2020/3/26</a:t>
            </a:fld>
          </a:p>
        </p:txBody>
      </p:sp>
      <p:sp>
        <p:nvSpPr>
          <p:cNvPr id="5" name="Footer Placeholder 4">
            <a:extLst>
              <a:ext uri="{FF2B5EF4-FFF2-40B4-BE49-F238E27FC236}">
                <a16:creationId xmlns="" xmlns:a16="http://schemas.microsoft.com/office/drawing/2014/main" id="{61A8A51E-BE1B-4597-A525-42D0A055B61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defPPr algn="l" rtl="0" eaLnBrk="0" hangingPunct="0">
              <a:defRPr kumimoji="0" lang="en-US"/>
            </a:defPPr>
            <a:lvl1pPr marL="0" indent="0" algn="ctr" defTabSz="457200" rtl="0" eaLnBrk="1" fontAlgn="auto" hangingPunct="1">
              <a:lnSpc>
                <a:spcPct val="100000"/>
              </a:lnSpc>
              <a:spcBef>
                <a:spcPct val="0"/>
              </a:spcBef>
              <a:spcAft>
                <a:spcPct val="0"/>
              </a:spcAft>
              <a:buClrTx/>
              <a:buSzTx/>
              <a:buFontTx/>
              <a:buNone/>
              <a:defRPr kumimoji="0" sz="1200" b="0" i="0" u="none" kern="1200">
                <a:solidFill>
                  <a:schemeClr val="tx1">
                    <a:tint val="75000"/>
                  </a:schemeClr>
                </a:solidFill>
                <a:latin typeface="+mn-lt"/>
                <a:ea typeface="+mn-ea"/>
                <a:cs typeface="+mn-cs"/>
              </a:defRPr>
            </a:lvl1pPr>
            <a:lvl2pPr marL="457200" indent="0" algn="l" defTabSz="457200" rtl="0" eaLnBrk="0" fontAlgn="base" hangingPunct="0">
              <a:lnSpc>
                <a:spcPct val="100000"/>
              </a:lnSpc>
              <a:spcBef>
                <a:spcPct val="0"/>
              </a:spcBef>
              <a:spcAft>
                <a:spcPct val="0"/>
              </a:spcAft>
              <a:buClrTx/>
              <a:buSzTx/>
              <a:buFontTx/>
              <a:buNone/>
              <a:defRPr kumimoji="0" sz="1800" b="0" i="0" u="none" kern="1200">
                <a:solidFill>
                  <a:schemeClr val="tx1"/>
                </a:solidFill>
                <a:latin typeface="Calibri" panose="020f0502020204030204" pitchFamily="34" charset="0"/>
                <a:ea typeface="+mn-ea"/>
                <a:cs typeface="+mn-cs"/>
              </a:defRPr>
            </a:lvl2pPr>
            <a:lvl3pPr marL="914400" indent="0" algn="l" defTabSz="457200" rtl="0" eaLnBrk="0" fontAlgn="base" hangingPunct="0">
              <a:lnSpc>
                <a:spcPct val="100000"/>
              </a:lnSpc>
              <a:spcBef>
                <a:spcPct val="0"/>
              </a:spcBef>
              <a:spcAft>
                <a:spcPct val="0"/>
              </a:spcAft>
              <a:buClrTx/>
              <a:buSzTx/>
              <a:buFontTx/>
              <a:buNone/>
              <a:defRPr kumimoji="0" sz="1800" b="0" i="0" u="none" kern="1200">
                <a:solidFill>
                  <a:schemeClr val="tx1"/>
                </a:solidFill>
                <a:latin typeface="Calibri" panose="020f0502020204030204" pitchFamily="34" charset="0"/>
                <a:ea typeface="+mn-ea"/>
                <a:cs typeface="+mn-cs"/>
              </a:defRPr>
            </a:lvl3pPr>
            <a:lvl4pPr marL="1371600" indent="0" algn="l" defTabSz="457200" rtl="0" eaLnBrk="0" fontAlgn="base" hangingPunct="0">
              <a:lnSpc>
                <a:spcPct val="100000"/>
              </a:lnSpc>
              <a:spcBef>
                <a:spcPct val="0"/>
              </a:spcBef>
              <a:spcAft>
                <a:spcPct val="0"/>
              </a:spcAft>
              <a:buClrTx/>
              <a:buSzTx/>
              <a:buFontTx/>
              <a:buNone/>
              <a:defRPr kumimoji="0" sz="1800" b="0" i="0" u="none" kern="1200">
                <a:solidFill>
                  <a:schemeClr val="tx1"/>
                </a:solidFill>
                <a:latin typeface="Calibri" panose="020f0502020204030204" pitchFamily="34" charset="0"/>
                <a:ea typeface="+mn-ea"/>
                <a:cs typeface="+mn-cs"/>
              </a:defRPr>
            </a:lvl4pPr>
            <a:lvl5pPr marL="1828800" indent="0" algn="l" defTabSz="457200" rtl="0" eaLnBrk="0" fontAlgn="base" hangingPunct="0">
              <a:lnSpc>
                <a:spcPct val="100000"/>
              </a:lnSpc>
              <a:spcBef>
                <a:spcPct val="0"/>
              </a:spcBef>
              <a:spcAft>
                <a:spcPct val="0"/>
              </a:spcAft>
              <a:buClrTx/>
              <a:buSzTx/>
              <a:buFontTx/>
              <a:buNone/>
              <a:defRPr kumimoji="0" sz="1800" b="0" i="0" u="none" kern="1200">
                <a:solidFill>
                  <a:schemeClr val="tx1"/>
                </a:solidFill>
                <a:latin typeface="Calibri" panose="020f0502020204030204" pitchFamily="34" charset="0"/>
                <a:ea typeface="+mn-ea"/>
                <a:cs typeface="+mn-cs"/>
              </a:defRPr>
            </a:lvl5pPr>
            <a:lvl6pPr marL="2286000" algn="l" defTabSz="914400" rtl="0" eaLnBrk="1" latinLnBrk="0" hangingPunct="1">
              <a:defRPr kumimoji="0" kern="1200">
                <a:solidFill>
                  <a:schemeClr val="tx1"/>
                </a:solidFill>
                <a:latin typeface="Calibri" panose="020f0502020204030204" pitchFamily="34" charset="0"/>
                <a:ea typeface="+mn-ea"/>
                <a:cs typeface="+mn-cs"/>
              </a:defRPr>
            </a:lvl6pPr>
            <a:lvl7pPr marL="2743200" algn="l" defTabSz="914400" rtl="0" eaLnBrk="1" latinLnBrk="0" hangingPunct="1">
              <a:defRPr kumimoji="0" kern="1200">
                <a:solidFill>
                  <a:schemeClr val="tx1"/>
                </a:solidFill>
                <a:latin typeface="Calibri" panose="020f0502020204030204" pitchFamily="34" charset="0"/>
                <a:ea typeface="+mn-ea"/>
                <a:cs typeface="+mn-cs"/>
              </a:defRPr>
            </a:lvl7pPr>
            <a:lvl8pPr marL="3200400" algn="l" defTabSz="914400" rtl="0" eaLnBrk="1" latinLnBrk="0" hangingPunct="1">
              <a:defRPr kumimoji="0" kern="1200">
                <a:solidFill>
                  <a:schemeClr val="tx1"/>
                </a:solidFill>
                <a:latin typeface="Calibri" panose="020f0502020204030204" pitchFamily="34" charset="0"/>
                <a:ea typeface="+mn-ea"/>
                <a:cs typeface="+mn-cs"/>
              </a:defRPr>
            </a:lvl8pPr>
          </a:lstStyle>
          <a:p>
            <a:pPr>
              <a:defRPr/>
            </a:pPr>
            <a:endParaRPr lang="zh-CN" altLang="en-US"/>
          </a:p>
        </p:txBody>
      </p:sp>
      <p:sp>
        <p:nvSpPr>
          <p:cNvPr id="6" name="Slide Number Placeholder 5">
            <a:extLst>
              <a:ext uri="{FF2B5EF4-FFF2-40B4-BE49-F238E27FC236}">
                <a16:creationId xmlns="" xmlns:a16="http://schemas.microsoft.com/office/drawing/2014/main" id="{72E2CC48-9D6D-4695-B9AB-E7FBC3A766A5}"/>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defPPr algn="l" rtl="0" eaLnBrk="0" hangingPunct="0">
              <a:defRPr kumimoji="0" lang="en-US"/>
            </a:defPPr>
            <a:lvl1pPr marL="0" indent="0" algn="r" defTabSz="457200" rtl="0" eaLnBrk="1" fontAlgn="auto" hangingPunct="1">
              <a:lnSpc>
                <a:spcPct val="100000"/>
              </a:lnSpc>
              <a:spcBef>
                <a:spcPct val="0"/>
              </a:spcBef>
              <a:spcAft>
                <a:spcPct val="0"/>
              </a:spcAft>
              <a:buClrTx/>
              <a:buSzTx/>
              <a:buFontTx/>
              <a:buNone/>
              <a:defRPr kumimoji="0" sz="1200" b="0" i="0" u="none" kern="1200">
                <a:solidFill>
                  <a:schemeClr val="tx1">
                    <a:tint val="75000"/>
                  </a:schemeClr>
                </a:solidFill>
                <a:latin typeface="+mn-lt"/>
                <a:ea typeface="+mn-ea"/>
                <a:cs typeface="+mn-cs"/>
              </a:defRPr>
            </a:lvl1pPr>
            <a:lvl2pPr marL="457200" indent="0" algn="l" defTabSz="457200" rtl="0" eaLnBrk="0" fontAlgn="base" hangingPunct="0">
              <a:lnSpc>
                <a:spcPct val="100000"/>
              </a:lnSpc>
              <a:spcBef>
                <a:spcPct val="0"/>
              </a:spcBef>
              <a:spcAft>
                <a:spcPct val="0"/>
              </a:spcAft>
              <a:buClrTx/>
              <a:buSzTx/>
              <a:buFontTx/>
              <a:buNone/>
              <a:defRPr kumimoji="0" sz="1800" b="0" i="0" u="none" kern="1200">
                <a:solidFill>
                  <a:schemeClr val="tx1"/>
                </a:solidFill>
                <a:latin typeface="Calibri" panose="020f0502020204030204" pitchFamily="34" charset="0"/>
                <a:ea typeface="+mn-ea"/>
                <a:cs typeface="+mn-cs"/>
              </a:defRPr>
            </a:lvl2pPr>
            <a:lvl3pPr marL="914400" indent="0" algn="l" defTabSz="457200" rtl="0" eaLnBrk="0" fontAlgn="base" hangingPunct="0">
              <a:lnSpc>
                <a:spcPct val="100000"/>
              </a:lnSpc>
              <a:spcBef>
                <a:spcPct val="0"/>
              </a:spcBef>
              <a:spcAft>
                <a:spcPct val="0"/>
              </a:spcAft>
              <a:buClrTx/>
              <a:buSzTx/>
              <a:buFontTx/>
              <a:buNone/>
              <a:defRPr kumimoji="0" sz="1800" b="0" i="0" u="none" kern="1200">
                <a:solidFill>
                  <a:schemeClr val="tx1"/>
                </a:solidFill>
                <a:latin typeface="Calibri" panose="020f0502020204030204" pitchFamily="34" charset="0"/>
                <a:ea typeface="+mn-ea"/>
                <a:cs typeface="+mn-cs"/>
              </a:defRPr>
            </a:lvl3pPr>
            <a:lvl4pPr marL="1371600" indent="0" algn="l" defTabSz="457200" rtl="0" eaLnBrk="0" fontAlgn="base" hangingPunct="0">
              <a:lnSpc>
                <a:spcPct val="100000"/>
              </a:lnSpc>
              <a:spcBef>
                <a:spcPct val="0"/>
              </a:spcBef>
              <a:spcAft>
                <a:spcPct val="0"/>
              </a:spcAft>
              <a:buClrTx/>
              <a:buSzTx/>
              <a:buFontTx/>
              <a:buNone/>
              <a:defRPr kumimoji="0" sz="1800" b="0" i="0" u="none" kern="1200">
                <a:solidFill>
                  <a:schemeClr val="tx1"/>
                </a:solidFill>
                <a:latin typeface="Calibri" panose="020f0502020204030204" pitchFamily="34" charset="0"/>
                <a:ea typeface="+mn-ea"/>
                <a:cs typeface="+mn-cs"/>
              </a:defRPr>
            </a:lvl4pPr>
            <a:lvl5pPr marL="1828800" indent="0" algn="l" defTabSz="457200" rtl="0" eaLnBrk="0" fontAlgn="base" hangingPunct="0">
              <a:lnSpc>
                <a:spcPct val="100000"/>
              </a:lnSpc>
              <a:spcBef>
                <a:spcPct val="0"/>
              </a:spcBef>
              <a:spcAft>
                <a:spcPct val="0"/>
              </a:spcAft>
              <a:buClrTx/>
              <a:buSzTx/>
              <a:buFontTx/>
              <a:buNone/>
              <a:defRPr kumimoji="0" sz="1800" b="0" i="0" u="none" kern="1200">
                <a:solidFill>
                  <a:schemeClr val="tx1"/>
                </a:solidFill>
                <a:latin typeface="Calibri" panose="020f0502020204030204" pitchFamily="34" charset="0"/>
                <a:ea typeface="+mn-ea"/>
                <a:cs typeface="+mn-cs"/>
              </a:defRPr>
            </a:lvl5pPr>
            <a:lvl6pPr marL="2286000" algn="l" defTabSz="914400" rtl="0" eaLnBrk="1" latinLnBrk="0" hangingPunct="1">
              <a:defRPr kumimoji="0" kern="1200">
                <a:solidFill>
                  <a:schemeClr val="tx1"/>
                </a:solidFill>
                <a:latin typeface="Calibri" panose="020f0502020204030204" pitchFamily="34" charset="0"/>
                <a:ea typeface="+mn-ea"/>
                <a:cs typeface="+mn-cs"/>
              </a:defRPr>
            </a:lvl6pPr>
            <a:lvl7pPr marL="2743200" algn="l" defTabSz="914400" rtl="0" eaLnBrk="1" latinLnBrk="0" hangingPunct="1">
              <a:defRPr kumimoji="0" kern="1200">
                <a:solidFill>
                  <a:schemeClr val="tx1"/>
                </a:solidFill>
                <a:latin typeface="Calibri" panose="020f0502020204030204" pitchFamily="34" charset="0"/>
                <a:ea typeface="+mn-ea"/>
                <a:cs typeface="+mn-cs"/>
              </a:defRPr>
            </a:lvl7pPr>
            <a:lvl8pPr marL="3200400" algn="l" defTabSz="914400" rtl="0" eaLnBrk="1" latinLnBrk="0" hangingPunct="1">
              <a:defRPr kumimoji="0" kern="1200">
                <a:solidFill>
                  <a:schemeClr val="tx1"/>
                </a:solidFill>
                <a:latin typeface="Calibri" panose="020f0502020204030204" pitchFamily="34" charset="0"/>
                <a:ea typeface="+mn-ea"/>
                <a:cs typeface="+mn-cs"/>
              </a:defRPr>
            </a:lvl8pPr>
          </a:lstStyle>
          <a:p>
            <a:pPr>
              <a:defRPr/>
            </a:pPr>
            <a:fld id="{FA007BD5-F9F5-4A8F-9E65-33F97FC9DAE6}" type="slidenum">
              <a:rPr lang="zh-CN" altLang="en-US"/>
              <a:pPr>
                <a:defRPr/>
              </a:pPr>
              <a:t>‹#›</a:t>
            </a:fld>
          </a:p>
        </p:txBody>
      </p:sp>
    </p:spTree>
  </p:cSld>
  <p:clrMap bg1="lt1" tx1="dk1" bg2="lt2" tx2="dk2" accent1="accent1" accent2="accent2" accent3="accent3" accent4="accent4" accent5="accent5" accent6="accent6" hlink="hlink" folHlink="folHlink"/>
  <p:sldLayoutIdLst>
    <p:sldLayoutId id="2147483660"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3.xml" TargetMode="Interna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4.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4.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4.png"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4.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4.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4.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4.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4.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46.xml" TargetMode="Interna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6.xml"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6.xml"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4.xml.rels>&#65279;<?xml version="1.0" encoding="utf-8" standalone="yes"?><Relationships xmlns="http://schemas.openxmlformats.org/package/2006/relationships"><Relationship Id="rId1" Type="http://schemas.openxmlformats.org/officeDocument/2006/relationships/slideLayout" Target="../slideLayouts/slideLayout6.xml" /></Relationships>
</file>

<file path=ppt/slides/_rels/slide45.xml.rels>&#65279;<?xml version="1.0" encoding="utf-8" standalone="yes"?><Relationships xmlns="http://schemas.openxmlformats.org/package/2006/relationships"><Relationship Id="rId1" Type="http://schemas.openxmlformats.org/officeDocument/2006/relationships/slideLayout" Target="../slideLayouts/slideLayout6.xml" /></Relationships>
</file>

<file path=ppt/slides/_rels/slide4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56.xml" TargetMode="Internal" /></Relationships>
</file>

<file path=ppt/slides/_rels/slide4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57.xml" TargetMode="Internal" /><Relationship Id="rId3" Type="http://schemas.openxmlformats.org/officeDocument/2006/relationships/slide" Target="slide59.xml" TargetMode="Internal" /><Relationship Id="rId4" Type="http://schemas.openxmlformats.org/officeDocument/2006/relationships/slide" Target="slide63.xml" TargetMode="Internal" /></Relationships>
</file>

<file path=ppt/slides/_rels/slide5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58.xml" TargetMode="Internal" /></Relationships>
</file>

<file path=ppt/slides/_rels/slide5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56.xml" TargetMode="Internal" /></Relationships>
</file>

<file path=ppt/slides/_rels/slide5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60.xml" TargetMode="Internal" /><Relationship Id="rId3" Type="http://schemas.openxmlformats.org/officeDocument/2006/relationships/slide" Target="slide62.xml" TargetMode="Interna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59.xml" TargetMode="Internal" /></Relationships>
</file>

<file path=ppt/slides/_rels/slide6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slide" Target="slide56.xml" TargetMode="Internal" /></Relationships>
</file>

<file path=ppt/slides/_rels/slide6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6.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image" Target="../media/image5.pn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071"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latin typeface="微软雅黑" pitchFamily="34" charset="-122"/>
              </a:rPr>
              <a:t>管理学基础</a:t>
            </a:r>
          </a:p>
        </p:txBody>
      </p:sp>
      <p:sp>
        <p:nvSpPr>
          <p:cNvPr id="2072"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gn="ctr">
              <a:buNone/>
            </a:pPr>
            <a:endParaRPr lang="en-US" altLang="en-US" sz="3200" b="1"/>
          </a:p>
          <a:p>
            <a:pPr lvl="0" algn="ctr">
              <a:buNone/>
            </a:pPr>
            <a:endParaRPr lang="en-US" altLang="en-US" sz="3200" b="1"/>
          </a:p>
          <a:p>
            <a:pPr lvl="0" algn="ctr">
              <a:buNone/>
            </a:pPr>
            <a:endParaRPr lang="en-US" altLang="en-US" sz="3200" b="1"/>
          </a:p>
          <a:p>
            <a:pPr lvl="0" algn="ctr">
              <a:buNone/>
            </a:pPr>
            <a:endParaRPr lang="en-US" altLang="en-US" sz="3200" b="1"/>
          </a:p>
          <a:p>
            <a:pPr lvl="0" algn="ctr">
              <a:buNone/>
            </a:pPr>
            <a:r>
              <a:rPr lang="en-US" altLang="en-US" sz="3200" b="1"/>
              <a:t>13899836662</a:t>
            </a:r>
          </a:p>
          <a:p>
            <a:pPr lvl="0" algn="ctr">
              <a:buNone/>
            </a:pPr>
            <a:endParaRPr lang="en-US" altLang="en-US" sz="3200" b="1"/>
          </a:p>
          <a:p>
            <a:pPr lvl="0" algn="ctr">
              <a:buNone/>
            </a:pPr>
            <a:endParaRPr lang="en-US" altLang="en-US" sz="3200" b="1">
              <a:latin typeface="宋体" pitchFamily="2" charset="-122"/>
            </a:endParaRPr>
          </a:p>
        </p:txBody>
      </p:sp>
      <p:sp>
        <p:nvSpPr>
          <p:cNvPr id="2073"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1D366CD2-074E-42B9-8B9F-A003E49951D9}"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124"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原理说观点的介绍</a:t>
            </a:r>
          </a:p>
        </p:txBody>
      </p:sp>
      <p:sp>
        <p:nvSpPr>
          <p:cNvPr id="2125"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10000"/>
              </a:lnSpc>
            </a:pPr>
            <a:r>
              <a:rPr lang="en-US" altLang="en-US" sz="3200" b="1"/>
              <a:t>原理</a:t>
            </a:r>
          </a:p>
          <a:p>
            <a:pPr lvl="0">
              <a:lnSpc>
                <a:spcPct val="110000"/>
              </a:lnSpc>
              <a:buNone/>
            </a:pPr>
            <a:r>
              <a:rPr lang="en-US" altLang="en-US" b="1"/>
              <a:t>是指某种运动的基本规律，某类实践的根本依据及准则，某门科学的基本理论等。</a:t>
            </a:r>
          </a:p>
          <a:p>
            <a:pPr lvl="0">
              <a:lnSpc>
                <a:spcPct val="110000"/>
              </a:lnSpc>
            </a:pPr>
            <a:r>
              <a:rPr lang="en-US" altLang="en-US" sz="3200" b="1"/>
              <a:t>管理原理的构成</a:t>
            </a:r>
          </a:p>
          <a:p>
            <a:pPr lvl="0">
              <a:lnSpc>
                <a:spcPct val="110000"/>
              </a:lnSpc>
            </a:pPr>
            <a:r>
              <a:rPr lang="en-US" altLang="en-US" b="1"/>
              <a:t>系统管理原理</a:t>
            </a:r>
          </a:p>
          <a:p>
            <a:pPr lvl="0">
              <a:lnSpc>
                <a:spcPct val="110000"/>
              </a:lnSpc>
            </a:pPr>
            <a:r>
              <a:rPr lang="en-US" altLang="en-US" b="1"/>
              <a:t>人本管理原理</a:t>
            </a:r>
          </a:p>
          <a:p>
            <a:pPr lvl="0">
              <a:lnSpc>
                <a:spcPct val="110000"/>
              </a:lnSpc>
            </a:pPr>
            <a:r>
              <a:rPr lang="en-US" altLang="en-US" b="1"/>
              <a:t>管理职能原理</a:t>
            </a:r>
          </a:p>
          <a:p>
            <a:pPr lvl="0">
              <a:lnSpc>
                <a:spcPct val="110000"/>
              </a:lnSpc>
            </a:pPr>
            <a:r>
              <a:rPr lang="en-US" altLang="en-US" b="1"/>
              <a:t>科学管理原理</a:t>
            </a:r>
          </a:p>
          <a:p>
            <a:pPr lvl="0">
              <a:lnSpc>
                <a:spcPct val="110000"/>
              </a:lnSpc>
            </a:pPr>
            <a:r>
              <a:rPr lang="en-US" altLang="en-US" b="1"/>
              <a:t>权变管理原理           </a:t>
            </a:r>
            <a:r>
              <a:rPr lang="en-US" altLang="en-US" b="1">
                <a:hlinkClick action="ppaction://noaction"/>
              </a:rPr>
              <a:t>9</a:t>
            </a:r>
            <a:r>
              <a:rPr lang="en-US" altLang="en-US" b="1"/>
              <a:t>   </a:t>
            </a:r>
          </a:p>
        </p:txBody>
      </p:sp>
      <p:sp>
        <p:nvSpPr>
          <p:cNvPr id="2126"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CF934CA9-0B32-4B3D-A5C3-C0D0AA089FC1}"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128"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活动领域说观点介绍</a:t>
            </a:r>
          </a:p>
        </p:txBody>
      </p:sp>
      <p:sp>
        <p:nvSpPr>
          <p:cNvPr id="2129"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buNone/>
            </a:pPr>
            <a:r>
              <a:rPr lang="en-US" altLang="en-US" b="1"/>
              <a:t>任何一个组织运营过程涉及到的活动，即管理学研究的内容，包括有：</a:t>
            </a:r>
          </a:p>
          <a:p>
            <a:pPr lvl="0"/>
            <a:r>
              <a:rPr lang="en-US" altLang="en-US" sz="2800" b="1"/>
              <a:t>经营管理</a:t>
            </a:r>
          </a:p>
          <a:p>
            <a:pPr lvl="0"/>
            <a:r>
              <a:rPr lang="en-US" altLang="en-US" sz="2800" b="1"/>
              <a:t>人力资源管理</a:t>
            </a:r>
          </a:p>
          <a:p>
            <a:pPr lvl="0"/>
            <a:r>
              <a:rPr lang="en-US" altLang="en-US" sz="2800" b="1"/>
              <a:t>财务管理</a:t>
            </a:r>
          </a:p>
          <a:p>
            <a:pPr lvl="0"/>
            <a:r>
              <a:rPr lang="en-US" altLang="en-US" sz="2800" b="1"/>
              <a:t>采购管理</a:t>
            </a:r>
          </a:p>
          <a:p>
            <a:pPr lvl="0"/>
            <a:r>
              <a:rPr lang="en-US" altLang="en-US" sz="2800" b="1"/>
              <a:t>生产管理</a:t>
            </a:r>
          </a:p>
          <a:p>
            <a:pPr lvl="0"/>
            <a:r>
              <a:rPr lang="en-US" altLang="en-US" sz="2800" b="1"/>
              <a:t>营销管理</a:t>
            </a:r>
          </a:p>
          <a:p>
            <a:pPr lvl="0"/>
            <a:r>
              <a:rPr lang="en-US" altLang="en-US" sz="2800" b="1"/>
              <a:t>设备管理，等等            </a:t>
            </a:r>
            <a:r>
              <a:rPr lang="en-US" altLang="en-US" sz="2800" b="1">
                <a:hlinkClick action="ppaction://noaction"/>
              </a:rPr>
              <a:t>4</a:t>
            </a:r>
            <a:r>
              <a:rPr lang="en-US" altLang="en-US" sz="2800" b="1"/>
              <a:t>        </a:t>
            </a:r>
          </a:p>
        </p:txBody>
      </p:sp>
      <p:sp>
        <p:nvSpPr>
          <p:cNvPr id="2130"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334F5F80-7567-4120-9B93-6FD64F73E804}"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132"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管理职能的含义和观点</a:t>
            </a:r>
          </a:p>
        </p:txBody>
      </p:sp>
      <p:sp>
        <p:nvSpPr>
          <p:cNvPr id="2133"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20000"/>
              </a:lnSpc>
            </a:pPr>
            <a:r>
              <a:rPr lang="zh-CN" altLang="en-US" sz="3200" b="1"/>
              <a:t>管理职能的含义</a:t>
            </a:r>
          </a:p>
          <a:p>
            <a:pPr lvl="0">
              <a:lnSpc>
                <a:spcPct val="120000"/>
              </a:lnSpc>
              <a:buNone/>
            </a:pPr>
            <a:r>
              <a:rPr lang="zh-CN" altLang="en-US" b="1">
                <a:latin typeface="宋体" pitchFamily="2" charset="-122"/>
              </a:rPr>
              <a:t>管理职能是指管理者实施管理的功能或程序。即管理者在实施管理中所体现出的具体作用及实施程序或过程。</a:t>
            </a:r>
            <a:endParaRPr lang="zh-CN" altLang="en-US" b="1"/>
          </a:p>
          <a:p>
            <a:pPr lvl="0">
              <a:lnSpc>
                <a:spcPct val="120000"/>
              </a:lnSpc>
            </a:pPr>
            <a:r>
              <a:rPr lang="zh-CN" altLang="en-US" sz="3200" b="1"/>
              <a:t>关于管理职能</a:t>
            </a:r>
          </a:p>
          <a:p>
            <a:pPr lvl="0">
              <a:lnSpc>
                <a:spcPct val="120000"/>
              </a:lnSpc>
            </a:pPr>
            <a:r>
              <a:rPr lang="zh-CN" altLang="en-US" b="1"/>
              <a:t>三职能说</a:t>
            </a:r>
          </a:p>
          <a:p>
            <a:pPr lvl="0">
              <a:lnSpc>
                <a:spcPct val="120000"/>
              </a:lnSpc>
            </a:pPr>
            <a:r>
              <a:rPr lang="zh-CN" altLang="en-US" b="1"/>
              <a:t>四职能说</a:t>
            </a:r>
          </a:p>
          <a:p>
            <a:pPr lvl="0">
              <a:lnSpc>
                <a:spcPct val="120000"/>
              </a:lnSpc>
            </a:pPr>
            <a:r>
              <a:rPr lang="zh-CN" altLang="en-US" b="1"/>
              <a:t>五职能说</a:t>
            </a:r>
          </a:p>
          <a:p>
            <a:pPr lvl="0">
              <a:lnSpc>
                <a:spcPct val="120000"/>
              </a:lnSpc>
            </a:pPr>
            <a:r>
              <a:rPr lang="zh-CN" altLang="en-US" b="1"/>
              <a:t>其他观点</a:t>
            </a:r>
          </a:p>
        </p:txBody>
      </p:sp>
      <p:sp>
        <p:nvSpPr>
          <p:cNvPr id="2134"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1908A964-060B-4B43-8943-CA0D210ED562}"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136"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latin typeface="楷体_GB2312" pitchFamily="1" charset="-122"/>
              </a:rPr>
              <a:t>四大管理职能简介</a:t>
            </a:r>
          </a:p>
        </p:txBody>
      </p:sp>
      <p:sp>
        <p:nvSpPr>
          <p:cNvPr id="2137"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30000"/>
              </a:lnSpc>
            </a:pPr>
            <a:r>
              <a:rPr lang="zh-CN" altLang="en-US" sz="2800" b="1">
                <a:latin typeface="黑体" pitchFamily="49" charset="-122"/>
              </a:rPr>
              <a:t>计划职能</a:t>
            </a:r>
          </a:p>
          <a:p>
            <a:pPr lvl="0">
              <a:lnSpc>
                <a:spcPct val="130000"/>
              </a:lnSpc>
              <a:buNone/>
            </a:pPr>
            <a:r>
              <a:rPr lang="zh-CN" altLang="en-US" sz="2000" b="1">
                <a:latin typeface="宋体" pitchFamily="2" charset="-122"/>
              </a:rPr>
              <a:t>是指管理者为实现组织目标对工作所进行的筹划活动。</a:t>
            </a:r>
          </a:p>
          <a:p>
            <a:pPr lvl="0">
              <a:lnSpc>
                <a:spcPct val="130000"/>
              </a:lnSpc>
            </a:pPr>
            <a:r>
              <a:rPr lang="zh-CN" altLang="en-US" sz="2800" b="1">
                <a:latin typeface="黑体" pitchFamily="49" charset="-122"/>
              </a:rPr>
              <a:t>组织职能</a:t>
            </a:r>
          </a:p>
          <a:p>
            <a:pPr lvl="0">
              <a:lnSpc>
                <a:spcPct val="130000"/>
              </a:lnSpc>
              <a:buNone/>
            </a:pPr>
            <a:r>
              <a:rPr lang="zh-CN" altLang="en-US" sz="2000" b="1">
                <a:latin typeface="宋体" pitchFamily="2" charset="-122"/>
              </a:rPr>
              <a:t>是管理者为实现组织目标而建立与协调组织结构的工作过程</a:t>
            </a:r>
            <a:r>
              <a:rPr lang="zh-CN" altLang="en-US" sz="2000" b="1">
                <a:latin typeface="黑体" pitchFamily="49" charset="-122"/>
              </a:rPr>
              <a:t>。</a:t>
            </a:r>
          </a:p>
          <a:p>
            <a:pPr lvl="0">
              <a:lnSpc>
                <a:spcPct val="130000"/>
              </a:lnSpc>
            </a:pPr>
            <a:r>
              <a:rPr lang="zh-CN" altLang="en-US" sz="2800" b="1">
                <a:latin typeface="黑体" pitchFamily="49" charset="-122"/>
              </a:rPr>
              <a:t>领导职能</a:t>
            </a:r>
          </a:p>
          <a:p>
            <a:pPr lvl="0">
              <a:lnSpc>
                <a:spcPct val="130000"/>
              </a:lnSpc>
              <a:buNone/>
            </a:pPr>
            <a:r>
              <a:rPr lang="zh-CN" altLang="en-US" sz="2000" b="1">
                <a:latin typeface="宋体" pitchFamily="2" charset="-122"/>
              </a:rPr>
              <a:t>是指管理者指挥、激励下级，以有效实现组织目标的行为</a:t>
            </a:r>
            <a:r>
              <a:rPr lang="zh-CN" altLang="en-US" sz="2000" b="1">
                <a:latin typeface="黑体" pitchFamily="49" charset="-122"/>
              </a:rPr>
              <a:t>。</a:t>
            </a:r>
          </a:p>
          <a:p>
            <a:pPr lvl="0">
              <a:lnSpc>
                <a:spcPct val="130000"/>
              </a:lnSpc>
            </a:pPr>
            <a:r>
              <a:rPr lang="zh-CN" altLang="en-US" sz="2800" b="1">
                <a:latin typeface="黑体" pitchFamily="49" charset="-122"/>
              </a:rPr>
              <a:t>控制职能</a:t>
            </a:r>
          </a:p>
          <a:p>
            <a:pPr lvl="0">
              <a:lnSpc>
                <a:spcPct val="130000"/>
              </a:lnSpc>
              <a:buNone/>
            </a:pPr>
            <a:r>
              <a:rPr lang="zh-CN" altLang="en-US" sz="2000" b="1">
                <a:latin typeface="宋体" pitchFamily="2" charset="-122"/>
              </a:rPr>
              <a:t>是指管理者为保证实际工作与目标一致而进行的活动。</a:t>
            </a:r>
          </a:p>
        </p:txBody>
      </p:sp>
      <p:sp>
        <p:nvSpPr>
          <p:cNvPr id="2138"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465AFAED-CCA1-42BE-8F07-9F064707B730}"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140"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正确处理各管理职能的关系</a:t>
            </a:r>
          </a:p>
        </p:txBody>
      </p:sp>
      <p:sp>
        <p:nvSpPr>
          <p:cNvPr id="2141"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55000"/>
              </a:lnSpc>
            </a:pPr>
            <a:r>
              <a:rPr lang="en-US" altLang="en-US" sz="3200" b="1"/>
              <a:t>要正确理解各管理职能之间的关系</a:t>
            </a:r>
          </a:p>
          <a:p>
            <a:pPr lvl="0">
              <a:lnSpc>
                <a:spcPct val="155000"/>
              </a:lnSpc>
              <a:buNone/>
            </a:pPr>
            <a:r>
              <a:rPr lang="en-US" altLang="en-US" b="1"/>
              <a:t>管理各个职能在时间上是按顺序履行的，但在空间上可以相互融合、相互交叉</a:t>
            </a:r>
          </a:p>
          <a:p>
            <a:pPr lvl="0">
              <a:lnSpc>
                <a:spcPct val="155000"/>
              </a:lnSpc>
            </a:pPr>
            <a:r>
              <a:rPr lang="en-US" altLang="en-US" sz="3200" b="1"/>
              <a:t>要正确处理管理职能的普遍性与差异性</a:t>
            </a:r>
          </a:p>
          <a:p>
            <a:pPr lvl="0">
              <a:lnSpc>
                <a:spcPct val="155000"/>
              </a:lnSpc>
            </a:pPr>
            <a:r>
              <a:rPr lang="en-US" altLang="en-US" b="1"/>
              <a:t>普遍性</a:t>
            </a:r>
          </a:p>
          <a:p>
            <a:pPr lvl="0">
              <a:lnSpc>
                <a:spcPct val="155000"/>
              </a:lnSpc>
            </a:pPr>
            <a:r>
              <a:rPr lang="en-US" altLang="en-US" b="1"/>
              <a:t>差异性                 </a:t>
            </a:r>
            <a:r>
              <a:rPr lang="en-US" altLang="en-US" b="1">
                <a:hlinkClick action="ppaction://noaction"/>
              </a:rPr>
              <a:t>3</a:t>
            </a:r>
            <a:endParaRPr lang="en-US" altLang="en-US" b="1"/>
          </a:p>
        </p:txBody>
      </p:sp>
      <p:sp>
        <p:nvSpPr>
          <p:cNvPr id="2142"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0CE159DC-497A-406C-B516-8C3A30B001A1}"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144"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en-US" altLang="en-US" sz="4400" b="1">
                <a:latin typeface="微软雅黑" pitchFamily="34" charset="-122"/>
              </a:rPr>
              <a:t>1.2      管理系统分析</a:t>
            </a:r>
          </a:p>
        </p:txBody>
      </p:sp>
      <p:sp>
        <p:nvSpPr>
          <p:cNvPr id="2145"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200000"/>
              </a:lnSpc>
              <a:buNone/>
            </a:pPr>
            <a:r>
              <a:rPr lang="zh-CN" altLang="en-US" sz="2800" b="1">
                <a:latin typeface="微软雅黑" pitchFamily="34" charset="-122"/>
              </a:rPr>
              <a:t>通过本单元学习，使大家明确管理系统及其构成，掌握管理系统各构成要素的基本概念和具体内容。</a:t>
            </a:r>
            <a:endParaRPr lang="zh-CN" altLang="en-US" sz="3200" b="1"/>
          </a:p>
          <a:p>
            <a:pPr lvl="0">
              <a:lnSpc>
                <a:spcPct val="200000"/>
              </a:lnSpc>
            </a:pPr>
            <a:r>
              <a:rPr lang="zh-CN" altLang="en-US" sz="3200" b="1">
                <a:hlinkClick action="ppaction://noaction"/>
              </a:rPr>
              <a:t>管理系统概述</a:t>
            </a:r>
            <a:endParaRPr lang="zh-CN" altLang="en-US" sz="3200" b="1"/>
          </a:p>
          <a:p>
            <a:pPr lvl="0">
              <a:lnSpc>
                <a:spcPct val="200000"/>
              </a:lnSpc>
            </a:pPr>
            <a:r>
              <a:rPr lang="zh-CN" altLang="en-US" sz="3200" b="1">
                <a:hlinkClick action="ppaction://noaction"/>
              </a:rPr>
              <a:t>管理系统构成分析</a:t>
            </a:r>
            <a:endParaRPr lang="zh-CN" altLang="en-US" sz="3200" b="1"/>
          </a:p>
        </p:txBody>
      </p:sp>
      <p:sp>
        <p:nvSpPr>
          <p:cNvPr id="2146"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2404598B-CEF5-42F1-A5E0-4431530C3B37}"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148"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latin typeface="黑体" pitchFamily="49" charset="-122"/>
              </a:rPr>
              <a:t>管理系统的概念</a:t>
            </a:r>
          </a:p>
        </p:txBody>
      </p:sp>
      <p:sp>
        <p:nvSpPr>
          <p:cNvPr id="2149"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10000"/>
              </a:lnSpc>
            </a:pPr>
            <a:r>
              <a:rPr lang="zh-CN" altLang="en-US" sz="3200" b="1"/>
              <a:t>管理系统</a:t>
            </a:r>
          </a:p>
          <a:p>
            <a:pPr lvl="0">
              <a:lnSpc>
                <a:spcPct val="110000"/>
              </a:lnSpc>
            </a:pPr>
            <a:r>
              <a:rPr lang="zh-CN" altLang="en-US" b="1"/>
              <a:t>系统和体系</a:t>
            </a:r>
          </a:p>
          <a:p>
            <a:pPr lvl="0">
              <a:lnSpc>
                <a:spcPct val="110000"/>
              </a:lnSpc>
            </a:pPr>
            <a:r>
              <a:rPr lang="zh-CN" altLang="en-US" b="1"/>
              <a:t>管理系统</a:t>
            </a:r>
          </a:p>
          <a:p>
            <a:pPr lvl="0">
              <a:lnSpc>
                <a:spcPct val="110000"/>
              </a:lnSpc>
              <a:buNone/>
            </a:pPr>
            <a:r>
              <a:rPr lang="zh-CN" altLang="en-US" sz="2000" b="1">
                <a:latin typeface="黑体" pitchFamily="49" charset="-122"/>
              </a:rPr>
              <a:t>是指由相互联系、相互作用的若干要素或子系统按照管理的整体功能和目标结合而成的有机整体。</a:t>
            </a:r>
            <a:endParaRPr lang="zh-CN" altLang="en-US" sz="2000" b="1"/>
          </a:p>
          <a:p>
            <a:pPr lvl="0">
              <a:lnSpc>
                <a:spcPct val="110000"/>
              </a:lnSpc>
            </a:pPr>
            <a:r>
              <a:rPr lang="zh-CN" altLang="en-US" sz="3200" b="1"/>
              <a:t>关于管理系统的理解</a:t>
            </a:r>
          </a:p>
          <a:p>
            <a:pPr lvl="0">
              <a:lnSpc>
                <a:spcPct val="110000"/>
              </a:lnSpc>
            </a:pPr>
            <a:r>
              <a:rPr lang="zh-CN" altLang="en-US" b="1"/>
              <a:t>管理系统是由若干要素构成</a:t>
            </a:r>
          </a:p>
          <a:p>
            <a:pPr lvl="0">
              <a:lnSpc>
                <a:spcPct val="110000"/>
              </a:lnSpc>
            </a:pPr>
            <a:r>
              <a:rPr lang="zh-CN" altLang="en-US" b="1"/>
              <a:t>管理系统是一个层次结构</a:t>
            </a:r>
          </a:p>
          <a:p>
            <a:pPr lvl="0">
              <a:lnSpc>
                <a:spcPct val="110000"/>
              </a:lnSpc>
            </a:pPr>
            <a:r>
              <a:rPr lang="zh-CN" altLang="en-US" b="1"/>
              <a:t>管理系统是整体的，发挥着整体功能</a:t>
            </a:r>
          </a:p>
        </p:txBody>
      </p:sp>
      <p:sp>
        <p:nvSpPr>
          <p:cNvPr id="2150"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A70FE1A2-461F-4D51-96DE-07D4B62BE3A4}"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152"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en-US" altLang="en-US" sz="4000" b="1">
                <a:latin typeface="微软雅黑" pitchFamily="34" charset="-122"/>
              </a:rPr>
              <a:t>管理系统的构成    </a:t>
            </a:r>
            <a:r>
              <a:rPr lang="en-US" altLang="en-US" sz="4000" b="1">
                <a:latin typeface="微软雅黑" pitchFamily="34" charset="-122"/>
                <a:hlinkClick action="ppaction://noaction"/>
              </a:rPr>
              <a:t>15</a:t>
            </a:r>
            <a:endParaRPr lang="en-US" altLang="en-US" sz="4000" b="1">
              <a:latin typeface="微软雅黑" pitchFamily="34" charset="-122"/>
            </a:endParaRPr>
          </a:p>
        </p:txBody>
      </p:sp>
      <p:sp>
        <p:nvSpPr>
          <p:cNvPr id="2153" name=""/>
          <p:cNvSpPr/>
          <p:nvPr>
            <p:ph type="body" sz="half"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lvl="0">
              <a:buNone/>
            </a:pPr>
            <a:r>
              <a:rPr lang="zh-CN" altLang="en-US" b="1">
                <a:latin typeface="黑体" pitchFamily="49" charset="-122"/>
              </a:rPr>
              <a:t>管理系统包括：管理目标；管理主体；管理对象；管理媒介；管理环境。如下图所示：</a:t>
            </a:r>
          </a:p>
        </p:txBody>
      </p:sp>
      <p:pic>
        <p:nvPicPr>
          <p:cNvPr id="2154" name=""/>
          <p:cNvPicPr/>
          <p:nvPr>
            <p:ph sz="half" idx="4294967295"/>
          </p:nvPr>
        </p:nvPicPr>
        <p:blipFill>
          <a:blip r:embed="rId2"/>
          <a:stretch>
            <a:fillRect/>
          </a:stretch>
        </p:blipFill>
        <p:spPr>
          <a:xfrm>
            <a:off x="1547812" y="2909888"/>
            <a:ext cx="5057775" cy="2824162"/>
          </a:xfrm>
          <a:prstGeom prst="rect">
            <a:avLst/>
          </a:prstGeom>
          <a:noFill/>
          <a:ln cap="flat">
            <a:noFill/>
            <a:prstDash val="solid"/>
            <a:miter lim="800000"/>
            <a:headEnd type="none" w="med" len="med"/>
            <a:tailEnd type="none" w="med" len="med"/>
          </a:ln>
        </p:spPr>
      </p:pic>
      <p:sp>
        <p:nvSpPr>
          <p:cNvPr id="2155"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5238C7A2-F043-48B0-8CC0-12A34DE63813}"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2" presetClass="entr" presetSubtype="8" fill="hold" nodeType="afterEffect">
                                  <p:childTnLst>
                                    <p:set>
                                      <p:cBhvr additive="base">
                                        <p:cTn id="7" dur="1" fill="hold">
                                          <p:stCondLst>
                                            <p:cond delay="0"/>
                                          </p:stCondLst>
                                        </p:cTn>
                                        <p:tgtEl>
                                          <p:spTgt spid="2154"/>
                                        </p:tgtEl>
                                        <p:attrNameLst>
                                          <p:attrName>style.visibility</p:attrName>
                                        </p:attrNameLst>
                                      </p:cBhvr>
                                      <p:to>
                                        <p:strVal val="visible"/>
                                      </p:to>
                                    </p:set>
                                    <p:anim calcmode="lin" valueType="num">
                                      <p:cBhvr additive="base">
                                        <p:cTn id="8" dur="500" fill="hold"/>
                                        <p:tgtEl>
                                          <p:spTgt spid="2154"/>
                                        </p:tgtEl>
                                        <p:attrNameLst>
                                          <p:attrName>ppt_x</p:attrName>
                                        </p:attrNameLst>
                                      </p:cBhvr>
                                      <p:tavLst>
                                        <p:tav tm="0">
                                          <p:val>
                                            <p:strVal val="0-#ppt_w/2"/>
                                          </p:val>
                                        </p:tav>
                                        <p:tav tm="100000">
                                          <p:val>
                                            <p:strVal val="#ppt_x"/>
                                          </p:val>
                                        </p:tav>
                                      </p:tavLst>
                                    </p:anim>
                                    <p:anim calcmode="lin" valueType="num">
                                      <p:cBhvr additive="base">
                                        <p:cTn id="9" dur="500" fill="hold"/>
                                        <p:tgtEl>
                                          <p:spTgt spid="215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157"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管理系统构成分析</a:t>
            </a:r>
          </a:p>
        </p:txBody>
      </p:sp>
      <p:sp>
        <p:nvSpPr>
          <p:cNvPr id="2158"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50000"/>
              </a:lnSpc>
              <a:buNone/>
            </a:pPr>
            <a:r>
              <a:rPr lang="en-US" altLang="en-US" sz="2800" b="1">
                <a:latin typeface="微软雅黑" pitchFamily="34" charset="-122"/>
              </a:rPr>
              <a:t>前面讲到：管理系统包括管理的目标、主体、对象、环境、媒介等等，概括起来，我们从以下三个方面来了解管理系统的构成：</a:t>
            </a:r>
            <a:endParaRPr lang="en-US" altLang="en-US" sz="2800" b="1">
              <a:latin typeface="微软雅黑" pitchFamily="34" charset="-122"/>
              <a:hlinkClick action="ppaction://noaction"/>
            </a:endParaRPr>
          </a:p>
          <a:p>
            <a:pPr lvl="0">
              <a:lnSpc>
                <a:spcPct val="150000"/>
              </a:lnSpc>
            </a:pPr>
            <a:r>
              <a:rPr lang="en-US" altLang="en-US" sz="3200" b="1">
                <a:latin typeface="微软雅黑" pitchFamily="34" charset="-122"/>
                <a:hlinkClick action="ppaction://noaction"/>
              </a:rPr>
              <a:t>管理主体—管理者</a:t>
            </a:r>
            <a:endParaRPr lang="en-US" altLang="en-US" sz="3200" b="1">
              <a:latin typeface="微软雅黑" pitchFamily="34" charset="-122"/>
            </a:endParaRPr>
          </a:p>
          <a:p>
            <a:pPr lvl="0">
              <a:lnSpc>
                <a:spcPct val="150000"/>
              </a:lnSpc>
            </a:pPr>
            <a:r>
              <a:rPr lang="en-US" altLang="en-US" sz="3200" b="1">
                <a:latin typeface="微软雅黑" pitchFamily="34" charset="-122"/>
                <a:hlinkClick action="ppaction://noaction"/>
              </a:rPr>
              <a:t>管理客体—管理对象与管理环境</a:t>
            </a:r>
            <a:endParaRPr lang="en-US" altLang="en-US" sz="3200" b="1">
              <a:latin typeface="微软雅黑" pitchFamily="34" charset="-122"/>
            </a:endParaRPr>
          </a:p>
          <a:p>
            <a:pPr lvl="0">
              <a:lnSpc>
                <a:spcPct val="150000"/>
              </a:lnSpc>
            </a:pPr>
            <a:r>
              <a:rPr lang="en-US" altLang="en-US" sz="3200" b="1">
                <a:latin typeface="微软雅黑" pitchFamily="34" charset="-122"/>
                <a:hlinkClick action="ppaction://noaction"/>
              </a:rPr>
              <a:t>管理媒体—管理机制与管理方法</a:t>
            </a:r>
            <a:endParaRPr lang="en-US" altLang="en-US" sz="3200" b="1">
              <a:latin typeface="微软雅黑" pitchFamily="34" charset="-122"/>
            </a:endParaRPr>
          </a:p>
        </p:txBody>
      </p:sp>
      <p:sp>
        <p:nvSpPr>
          <p:cNvPr id="2159"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E4BFC0B1-2CE7-42D6-8780-E2206A51E468}"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1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161"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latin typeface="微软雅黑" pitchFamily="34" charset="-122"/>
              </a:rPr>
              <a:t>管理主体分析</a:t>
            </a:r>
          </a:p>
        </p:txBody>
      </p:sp>
      <p:sp>
        <p:nvSpPr>
          <p:cNvPr id="2162"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r>
              <a:rPr lang="zh-CN" altLang="en-US" sz="3200" b="1">
                <a:latin typeface="微软雅黑" pitchFamily="34" charset="-122"/>
              </a:rPr>
              <a:t>管理主体及其特点</a:t>
            </a:r>
          </a:p>
          <a:p>
            <a:pPr lvl="0"/>
            <a:r>
              <a:rPr lang="zh-CN" altLang="en-US" b="1">
                <a:latin typeface="微软雅黑" pitchFamily="34" charset="-122"/>
              </a:rPr>
              <a:t>管理主体</a:t>
            </a:r>
          </a:p>
          <a:p>
            <a:pPr lvl="0">
              <a:buNone/>
            </a:pPr>
            <a:r>
              <a:rPr lang="zh-CN" altLang="en-US" sz="2000" b="1"/>
              <a:t>是指在组织中负责设计、组织和实施管理活动的各种参与者。包括管理者和管理机构。我们研究的是管理者。</a:t>
            </a:r>
          </a:p>
          <a:p>
            <a:pPr lvl="0"/>
            <a:r>
              <a:rPr lang="zh-CN" altLang="en-US" b="1">
                <a:latin typeface="微软雅黑" pitchFamily="34" charset="-122"/>
              </a:rPr>
              <a:t>管理主体的特点</a:t>
            </a:r>
          </a:p>
          <a:p>
            <a:pPr lvl="0"/>
            <a:r>
              <a:rPr lang="zh-CN" altLang="en-US" sz="2000" b="1">
                <a:latin typeface="微软雅黑" pitchFamily="34" charset="-122"/>
              </a:rPr>
              <a:t>管理主体的层次性</a:t>
            </a:r>
          </a:p>
          <a:p>
            <a:pPr lvl="0"/>
            <a:r>
              <a:rPr lang="zh-CN" altLang="en-US" sz="2000" b="1">
                <a:latin typeface="微软雅黑" pitchFamily="34" charset="-122"/>
              </a:rPr>
              <a:t>管理主体的部门性</a:t>
            </a:r>
          </a:p>
          <a:p>
            <a:pPr lvl="0"/>
            <a:r>
              <a:rPr lang="zh-CN" altLang="en-US" sz="2000" b="1">
                <a:latin typeface="微软雅黑" pitchFamily="34" charset="-122"/>
              </a:rPr>
              <a:t>管理主体的全员性</a:t>
            </a:r>
            <a:endParaRPr lang="zh-CN" altLang="en-US" sz="3200" b="1">
              <a:latin typeface="微软雅黑" pitchFamily="34" charset="-122"/>
            </a:endParaRPr>
          </a:p>
          <a:p>
            <a:pPr lvl="0"/>
            <a:r>
              <a:rPr lang="zh-CN" altLang="en-US" sz="3200" b="1">
                <a:latin typeface="微软雅黑" pitchFamily="34" charset="-122"/>
                <a:hlinkClick action="ppaction://noaction"/>
              </a:rPr>
              <a:t>管理者的类型</a:t>
            </a:r>
            <a:endParaRPr lang="zh-CN" altLang="en-US" sz="3200" b="1">
              <a:latin typeface="微软雅黑" pitchFamily="34" charset="-122"/>
            </a:endParaRPr>
          </a:p>
          <a:p>
            <a:pPr lvl="0"/>
            <a:r>
              <a:rPr lang="zh-CN" altLang="en-US" sz="3200" b="1">
                <a:latin typeface="微软雅黑" pitchFamily="34" charset="-122"/>
                <a:hlinkClick action="ppaction://noaction"/>
              </a:rPr>
              <a:t>管理者素质分析</a:t>
            </a:r>
            <a:endParaRPr lang="zh-CN" altLang="en-US" sz="3200" b="1">
              <a:latin typeface="微软雅黑" pitchFamily="34" charset="-122"/>
            </a:endParaRPr>
          </a:p>
        </p:txBody>
      </p:sp>
      <p:sp>
        <p:nvSpPr>
          <p:cNvPr id="2163"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66FF5F4F-EF8E-4D19-A1A7-533EF7F6916C}"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075"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000" b="1">
                <a:latin typeface="微软雅黑" pitchFamily="34" charset="-122"/>
              </a:rPr>
              <a:t>课程主要内容</a:t>
            </a:r>
          </a:p>
        </p:txBody>
      </p:sp>
      <p:sp>
        <p:nvSpPr>
          <p:cNvPr id="2076" name=""/>
          <p:cNvSpPr/>
          <p:nvPr>
            <p:ph type="body" idx="4294967295"/>
          </p:nvPr>
        </p:nvSpPr>
        <p:spPr>
          <a:xfrm>
            <a:off x="457200" y="1600200"/>
            <a:ext cx="8229600" cy="4525962"/>
          </a:xfrm>
          <a:prstGeom prst="rect">
            <a:avLst/>
          </a:prstGeom>
          <a:noFill/>
          <a:ln cap="flat">
            <a:solidFill>
              <a:srgbClr val="000000"/>
            </a:solid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p:txBody>
      </p:sp>
      <p:sp>
        <p:nvSpPr>
          <p:cNvPr id="2077" name=""/>
          <p:cNvSpPr/>
          <p:nvPr/>
        </p:nvSpPr>
        <p:spPr>
          <a:xfrm>
            <a:off x="2379662" y="1844675"/>
            <a:ext cx="3816350" cy="660400"/>
          </a:xfrm>
          <a:prstGeom prst="rect">
            <a:avLst/>
          </a:prstGeom>
          <a:solidFill>
            <a:srgbClr val="BBE0E3"/>
          </a:solidFill>
          <a:ln cap="flat">
            <a:solidFill>
              <a:srgbClr val="000000"/>
            </a:solidFill>
            <a:prstDash val="solid"/>
            <a:miter lim="800000"/>
            <a:headEnd type="none" w="med" len="med"/>
            <a:tailEnd type="none" w="med" len="med"/>
          </a:ln>
        </p:spPr>
        <p:txBody>
          <a:bodyPr wrap="none" anchor="ctr" anchorCtr="0"/>
          <a:lstStyle>
            <a:lvl1pPr marL="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5pPr>
          </a:lstStyle>
          <a:p>
            <a:pPr lvl="0" algn="ctr" eaLnBrk="1" hangingPunct="1"/>
            <a:r>
              <a:rPr lang="zh-CN" altLang="en-US" sz="2800" b="1">
                <a:ea typeface="黑体" pitchFamily="49" charset="-122"/>
              </a:rPr>
              <a:t>管理学基础</a:t>
            </a:r>
          </a:p>
        </p:txBody>
      </p:sp>
      <p:cxnSp>
        <p:nvCxnSpPr>
          <p:cNvPr id="2078" name="箭头 403"/>
          <p:cNvCxnSpPr/>
          <p:nvPr/>
        </p:nvCxnSpPr>
        <p:spPr>
          <a:xfrm flipH="1">
            <a:off x="4287838" y="2505075"/>
            <a:ext cx="0" cy="215900"/>
          </a:xfrm>
          <a:prstGeom prst="line">
            <a:avLst/>
          </a:prstGeom>
          <a:noFill/>
          <a:ln cap="flat">
            <a:solidFill>
              <a:srgbClr val="000000"/>
            </a:solidFill>
            <a:prstDash val="solid"/>
            <a:miter lim="800000"/>
            <a:headEnd type="none" w="med" len="med"/>
            <a:tailEnd type="triangle" w="med" len="med"/>
          </a:ln>
        </p:spPr>
      </p:cxnSp>
      <p:cxnSp>
        <p:nvCxnSpPr>
          <p:cNvPr id="2079" name=""/>
          <p:cNvCxnSpPr/>
          <p:nvPr/>
        </p:nvCxnSpPr>
        <p:spPr>
          <a:xfrm flipV="1">
            <a:off x="1228725" y="2720975"/>
            <a:ext cx="6118225" cy="0"/>
          </a:xfrm>
          <a:prstGeom prst="line">
            <a:avLst/>
          </a:prstGeom>
          <a:noFill/>
          <a:ln cap="flat">
            <a:solidFill>
              <a:srgbClr val="000000"/>
            </a:solidFill>
            <a:prstDash val="solid"/>
            <a:miter lim="800000"/>
            <a:headEnd type="none" w="med" len="med"/>
            <a:tailEnd type="none" w="med" len="med"/>
          </a:ln>
        </p:spPr>
      </p:cxnSp>
      <p:cxnSp>
        <p:nvCxnSpPr>
          <p:cNvPr id="2080" name="箭头 405"/>
          <p:cNvCxnSpPr/>
          <p:nvPr/>
        </p:nvCxnSpPr>
        <p:spPr>
          <a:xfrm>
            <a:off x="1228725" y="2720975"/>
            <a:ext cx="3175" cy="215900"/>
          </a:xfrm>
          <a:prstGeom prst="line">
            <a:avLst/>
          </a:prstGeom>
          <a:noFill/>
          <a:ln cap="flat">
            <a:solidFill>
              <a:srgbClr val="000000"/>
            </a:solidFill>
            <a:prstDash val="solid"/>
            <a:miter lim="800000"/>
            <a:headEnd type="none" w="med" len="med"/>
            <a:tailEnd type="triangle" w="med" len="med"/>
          </a:ln>
        </p:spPr>
      </p:cxnSp>
      <p:cxnSp>
        <p:nvCxnSpPr>
          <p:cNvPr id="2081" name="箭头 406"/>
          <p:cNvCxnSpPr/>
          <p:nvPr/>
        </p:nvCxnSpPr>
        <p:spPr>
          <a:xfrm flipH="1">
            <a:off x="2555875" y="2714625"/>
            <a:ext cx="0" cy="215900"/>
          </a:xfrm>
          <a:prstGeom prst="line">
            <a:avLst/>
          </a:prstGeom>
          <a:noFill/>
          <a:ln cap="flat">
            <a:solidFill>
              <a:srgbClr val="000000"/>
            </a:solidFill>
            <a:prstDash val="solid"/>
            <a:miter lim="800000"/>
            <a:headEnd type="none" w="med" len="med"/>
            <a:tailEnd type="triangle" w="med" len="med"/>
          </a:ln>
        </p:spPr>
      </p:cxnSp>
      <p:cxnSp>
        <p:nvCxnSpPr>
          <p:cNvPr id="2082" name="箭头 407"/>
          <p:cNvCxnSpPr/>
          <p:nvPr/>
        </p:nvCxnSpPr>
        <p:spPr>
          <a:xfrm>
            <a:off x="3690938" y="2720975"/>
            <a:ext cx="1588" cy="220662"/>
          </a:xfrm>
          <a:prstGeom prst="line">
            <a:avLst/>
          </a:prstGeom>
          <a:noFill/>
          <a:ln cap="flat">
            <a:solidFill>
              <a:srgbClr val="000000"/>
            </a:solidFill>
            <a:prstDash val="solid"/>
            <a:miter lim="800000"/>
            <a:headEnd type="none" w="med" len="med"/>
            <a:tailEnd type="triangle" w="med" len="med"/>
          </a:ln>
        </p:spPr>
      </p:cxnSp>
      <p:cxnSp>
        <p:nvCxnSpPr>
          <p:cNvPr id="2083" name="箭头 412"/>
          <p:cNvCxnSpPr/>
          <p:nvPr/>
        </p:nvCxnSpPr>
        <p:spPr>
          <a:xfrm flipH="1">
            <a:off x="5003800" y="2730500"/>
            <a:ext cx="0" cy="215900"/>
          </a:xfrm>
          <a:prstGeom prst="line">
            <a:avLst/>
          </a:prstGeom>
          <a:noFill/>
          <a:ln cap="flat">
            <a:solidFill>
              <a:srgbClr val="000000"/>
            </a:solidFill>
            <a:prstDash val="solid"/>
            <a:miter lim="800000"/>
            <a:headEnd type="none" w="med" len="med"/>
            <a:tailEnd type="triangle" w="med" len="med"/>
          </a:ln>
        </p:spPr>
      </p:cxnSp>
      <p:cxnSp>
        <p:nvCxnSpPr>
          <p:cNvPr id="2084" name="箭头 408"/>
          <p:cNvCxnSpPr/>
          <p:nvPr/>
        </p:nvCxnSpPr>
        <p:spPr>
          <a:xfrm>
            <a:off x="6194425" y="2714625"/>
            <a:ext cx="1588" cy="220662"/>
          </a:xfrm>
          <a:prstGeom prst="line">
            <a:avLst/>
          </a:prstGeom>
          <a:noFill/>
          <a:ln cap="flat">
            <a:solidFill>
              <a:srgbClr val="000000"/>
            </a:solidFill>
            <a:prstDash val="solid"/>
            <a:miter lim="800000"/>
            <a:headEnd type="none" w="med" len="med"/>
            <a:tailEnd type="triangle" w="med" len="med"/>
          </a:ln>
        </p:spPr>
      </p:cxnSp>
      <p:cxnSp>
        <p:nvCxnSpPr>
          <p:cNvPr id="2085" name="箭头 409"/>
          <p:cNvCxnSpPr/>
          <p:nvPr/>
        </p:nvCxnSpPr>
        <p:spPr>
          <a:xfrm>
            <a:off x="7345362" y="2716212"/>
            <a:ext cx="1588" cy="219075"/>
          </a:xfrm>
          <a:prstGeom prst="line">
            <a:avLst/>
          </a:prstGeom>
          <a:noFill/>
          <a:ln cap="flat">
            <a:solidFill>
              <a:srgbClr val="000000"/>
            </a:solidFill>
            <a:prstDash val="solid"/>
            <a:miter lim="800000"/>
            <a:headEnd type="none" w="med" len="med"/>
            <a:tailEnd type="triangle" w="med" len="med"/>
          </a:ln>
        </p:spPr>
      </p:cxnSp>
      <p:sp>
        <p:nvSpPr>
          <p:cNvPr id="2086" name=""/>
          <p:cNvSpPr/>
          <p:nvPr/>
        </p:nvSpPr>
        <p:spPr>
          <a:xfrm>
            <a:off x="973138" y="2941638"/>
            <a:ext cx="647700" cy="2949575"/>
          </a:xfrm>
          <a:prstGeom prst="rect">
            <a:avLst/>
          </a:prstGeom>
          <a:solidFill>
            <a:srgbClr val="BBE0E3"/>
          </a:solidFill>
          <a:ln cap="flat">
            <a:solidFill>
              <a:srgbClr val="000000"/>
            </a:solidFill>
            <a:prstDash val="solid"/>
            <a:miter lim="800000"/>
            <a:headEnd type="none" w="med" len="med"/>
            <a:tailEnd type="none" w="med" len="med"/>
          </a:ln>
        </p:spPr>
        <p:txBody>
          <a:bodyPr wrap="none" anchor="ctr" anchorCtr="0"/>
          <a:lstStyle>
            <a:lvl1pPr marL="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5pPr>
          </a:lstStyle>
          <a:p>
            <a:pPr lvl="0" algn="ctr" eaLnBrk="1" hangingPunct="1"/>
            <a:r>
              <a:rPr lang="zh-CN" altLang="en-US" sz="2400" b="1">
                <a:hlinkClick r:id="rId2" action="ppaction://hlinksldjump"/>
              </a:rPr>
              <a:t>认</a:t>
            </a:r>
          </a:p>
          <a:p>
            <a:pPr lvl="0" algn="ctr" eaLnBrk="1" hangingPunct="1"/>
            <a:r>
              <a:rPr lang="zh-CN" altLang="en-US" sz="2400" b="1">
                <a:hlinkClick r:id="rId2" action="ppaction://hlinksldjump"/>
              </a:rPr>
              <a:t>识</a:t>
            </a:r>
          </a:p>
          <a:p>
            <a:pPr lvl="0" algn="ctr" eaLnBrk="1" hangingPunct="1"/>
            <a:r>
              <a:rPr lang="zh-CN" altLang="en-US" sz="2400" b="1">
                <a:hlinkClick r:id="rId2" action="ppaction://hlinksldjump"/>
              </a:rPr>
              <a:t>管</a:t>
            </a:r>
          </a:p>
          <a:p>
            <a:pPr lvl="0" algn="ctr" eaLnBrk="1" hangingPunct="1"/>
            <a:r>
              <a:rPr lang="zh-CN" altLang="en-US" sz="2400" b="1">
                <a:hlinkClick r:id="rId2" action="ppaction://hlinksldjump"/>
              </a:rPr>
              <a:t>理</a:t>
            </a:r>
            <a:endParaRPr lang="zh-CN" altLang="en-US" sz="2400" b="1"/>
          </a:p>
        </p:txBody>
      </p:sp>
      <p:sp>
        <p:nvSpPr>
          <p:cNvPr id="2087" name=""/>
          <p:cNvSpPr/>
          <p:nvPr/>
        </p:nvSpPr>
        <p:spPr>
          <a:xfrm>
            <a:off x="2266950" y="2930525"/>
            <a:ext cx="577850" cy="2949575"/>
          </a:xfrm>
          <a:prstGeom prst="rect">
            <a:avLst/>
          </a:prstGeom>
          <a:solidFill>
            <a:srgbClr val="BBE0E3"/>
          </a:solidFill>
          <a:ln cap="flat">
            <a:solidFill>
              <a:srgbClr val="000000"/>
            </a:solidFill>
            <a:prstDash val="solid"/>
            <a:miter lim="800000"/>
            <a:headEnd type="none" w="med" len="med"/>
            <a:tailEnd type="none" w="med" len="med"/>
          </a:ln>
        </p:spPr>
        <p:txBody>
          <a:bodyPr wrap="none" anchor="ctr" anchorCtr="0"/>
          <a:lstStyle>
            <a:lvl1pPr marL="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5pPr>
          </a:lstStyle>
          <a:p>
            <a:pPr lvl="0" algn="ctr" eaLnBrk="1" hangingPunct="1"/>
            <a:r>
              <a:rPr lang="zh-CN" altLang="en-US" sz="2400" b="1"/>
              <a:t>计</a:t>
            </a:r>
          </a:p>
          <a:p>
            <a:pPr lvl="0" algn="ctr" eaLnBrk="1" hangingPunct="1"/>
            <a:r>
              <a:rPr lang="zh-CN" altLang="en-US" sz="2400" b="1"/>
              <a:t>划</a:t>
            </a:r>
          </a:p>
          <a:p>
            <a:pPr lvl="0" algn="ctr" eaLnBrk="1" hangingPunct="1"/>
            <a:r>
              <a:rPr lang="zh-CN" altLang="en-US" sz="2400" b="1"/>
              <a:t>职</a:t>
            </a:r>
          </a:p>
          <a:p>
            <a:pPr lvl="0" algn="ctr" eaLnBrk="1" hangingPunct="1"/>
            <a:r>
              <a:rPr lang="zh-CN" altLang="en-US" sz="2400" b="1"/>
              <a:t>能</a:t>
            </a:r>
          </a:p>
        </p:txBody>
      </p:sp>
      <p:sp>
        <p:nvSpPr>
          <p:cNvPr id="2088" name=""/>
          <p:cNvSpPr/>
          <p:nvPr/>
        </p:nvSpPr>
        <p:spPr>
          <a:xfrm>
            <a:off x="3422650" y="2943225"/>
            <a:ext cx="539750" cy="2947988"/>
          </a:xfrm>
          <a:prstGeom prst="rect">
            <a:avLst/>
          </a:prstGeom>
          <a:solidFill>
            <a:srgbClr val="BBE0E3"/>
          </a:solidFill>
          <a:ln cap="flat">
            <a:solidFill>
              <a:srgbClr val="000000"/>
            </a:solidFill>
            <a:prstDash val="solid"/>
            <a:miter lim="800000"/>
            <a:headEnd type="none" w="med" len="med"/>
            <a:tailEnd type="none" w="med" len="med"/>
          </a:ln>
        </p:spPr>
        <p:txBody>
          <a:bodyPr wrap="none" anchor="ctr" anchorCtr="0"/>
          <a:lstStyle>
            <a:lvl1pPr marL="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5pPr>
          </a:lstStyle>
          <a:p>
            <a:pPr lvl="0" algn="ctr" eaLnBrk="1" hangingPunct="1"/>
            <a:r>
              <a:rPr lang="zh-CN" altLang="en-US" sz="2400" b="1"/>
              <a:t>组</a:t>
            </a:r>
          </a:p>
          <a:p>
            <a:pPr lvl="0" algn="ctr" eaLnBrk="1" hangingPunct="1"/>
            <a:r>
              <a:rPr lang="zh-CN" altLang="en-US" sz="2400" b="1"/>
              <a:t>织</a:t>
            </a:r>
          </a:p>
          <a:p>
            <a:pPr lvl="0" algn="ctr" eaLnBrk="1" hangingPunct="1"/>
            <a:r>
              <a:rPr lang="zh-CN" altLang="en-US" sz="2400" b="1"/>
              <a:t>职</a:t>
            </a:r>
          </a:p>
          <a:p>
            <a:pPr lvl="0" algn="ctr" eaLnBrk="1" hangingPunct="1"/>
            <a:r>
              <a:rPr lang="zh-CN" altLang="en-US" sz="2400" b="1"/>
              <a:t>能</a:t>
            </a:r>
          </a:p>
        </p:txBody>
      </p:sp>
      <p:sp>
        <p:nvSpPr>
          <p:cNvPr id="2089" name=""/>
          <p:cNvSpPr/>
          <p:nvPr/>
        </p:nvSpPr>
        <p:spPr>
          <a:xfrm>
            <a:off x="4752975" y="2946400"/>
            <a:ext cx="503238" cy="2944812"/>
          </a:xfrm>
          <a:prstGeom prst="rect">
            <a:avLst/>
          </a:prstGeom>
          <a:solidFill>
            <a:srgbClr val="BBE0E3"/>
          </a:solidFill>
          <a:ln cap="flat">
            <a:solidFill>
              <a:srgbClr val="000000"/>
            </a:solidFill>
            <a:prstDash val="solid"/>
            <a:miter lim="800000"/>
            <a:headEnd type="none" w="med" len="med"/>
            <a:tailEnd type="none" w="med" len="med"/>
          </a:ln>
        </p:spPr>
        <p:txBody>
          <a:bodyPr wrap="none" anchor="ctr" anchorCtr="0"/>
          <a:lstStyle>
            <a:lvl1pPr marL="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5pPr>
          </a:lstStyle>
          <a:p>
            <a:pPr lvl="0" algn="ctr" eaLnBrk="1" hangingPunct="1"/>
            <a:r>
              <a:rPr lang="zh-CN" altLang="en-US" sz="2400" b="1"/>
              <a:t>领</a:t>
            </a:r>
          </a:p>
          <a:p>
            <a:pPr lvl="0" algn="ctr" eaLnBrk="1" hangingPunct="1"/>
            <a:r>
              <a:rPr lang="zh-CN" altLang="en-US" sz="2400" b="1"/>
              <a:t>导</a:t>
            </a:r>
          </a:p>
          <a:p>
            <a:pPr lvl="0" algn="ctr" eaLnBrk="1" hangingPunct="1"/>
            <a:r>
              <a:rPr lang="zh-CN" altLang="en-US" sz="2400" b="1"/>
              <a:t>职</a:t>
            </a:r>
          </a:p>
          <a:p>
            <a:pPr lvl="0" algn="ctr" eaLnBrk="1" hangingPunct="1"/>
            <a:r>
              <a:rPr lang="zh-CN" altLang="en-US" sz="2400" b="1"/>
              <a:t>能</a:t>
            </a:r>
          </a:p>
        </p:txBody>
      </p:sp>
      <p:sp>
        <p:nvSpPr>
          <p:cNvPr id="2090" name=""/>
          <p:cNvSpPr/>
          <p:nvPr/>
        </p:nvSpPr>
        <p:spPr>
          <a:xfrm>
            <a:off x="5907088" y="2946400"/>
            <a:ext cx="576262" cy="2944812"/>
          </a:xfrm>
          <a:prstGeom prst="rect">
            <a:avLst/>
          </a:prstGeom>
          <a:solidFill>
            <a:srgbClr val="BBE0E3"/>
          </a:solidFill>
          <a:ln cap="flat">
            <a:solidFill>
              <a:srgbClr val="000000"/>
            </a:solidFill>
            <a:prstDash val="solid"/>
            <a:miter lim="800000"/>
            <a:headEnd type="none" w="med" len="med"/>
            <a:tailEnd type="none" w="med" len="med"/>
          </a:ln>
        </p:spPr>
        <p:txBody>
          <a:bodyPr wrap="none" anchor="ctr" anchorCtr="0"/>
          <a:lstStyle>
            <a:lvl1pPr marL="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5pPr>
          </a:lstStyle>
          <a:p>
            <a:pPr lvl="0" algn="ctr" eaLnBrk="1" hangingPunct="1"/>
            <a:r>
              <a:rPr lang="zh-CN" altLang="en-US" sz="2400" b="1"/>
              <a:t>控</a:t>
            </a:r>
          </a:p>
          <a:p>
            <a:pPr lvl="0" algn="ctr" eaLnBrk="1" hangingPunct="1"/>
            <a:r>
              <a:rPr lang="zh-CN" altLang="en-US" sz="2400" b="1"/>
              <a:t>制</a:t>
            </a:r>
          </a:p>
          <a:p>
            <a:pPr lvl="0" algn="ctr" eaLnBrk="1" hangingPunct="1"/>
            <a:r>
              <a:rPr lang="zh-CN" altLang="en-US" sz="2400" b="1"/>
              <a:t>职</a:t>
            </a:r>
          </a:p>
          <a:p>
            <a:pPr lvl="0" algn="ctr" eaLnBrk="1" hangingPunct="1"/>
            <a:r>
              <a:rPr lang="zh-CN" altLang="en-US" sz="2400" b="1"/>
              <a:t>能</a:t>
            </a:r>
          </a:p>
        </p:txBody>
      </p:sp>
      <p:sp>
        <p:nvSpPr>
          <p:cNvPr id="2091" name=""/>
          <p:cNvSpPr/>
          <p:nvPr/>
        </p:nvSpPr>
        <p:spPr>
          <a:xfrm>
            <a:off x="7094538" y="2936875"/>
            <a:ext cx="504825" cy="2944812"/>
          </a:xfrm>
          <a:prstGeom prst="rect">
            <a:avLst/>
          </a:prstGeom>
          <a:solidFill>
            <a:srgbClr val="BBE0E3"/>
          </a:solidFill>
          <a:ln cap="flat">
            <a:solidFill>
              <a:srgbClr val="000000"/>
            </a:solidFill>
            <a:prstDash val="solid"/>
            <a:miter lim="800000"/>
            <a:headEnd type="none" w="med" len="med"/>
            <a:tailEnd type="none" w="med" len="med"/>
          </a:ln>
        </p:spPr>
        <p:txBody>
          <a:bodyPr wrap="none" anchor="ctr" anchorCtr="0"/>
          <a:lstStyle>
            <a:lvl1pPr marL="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5pPr>
          </a:lstStyle>
          <a:p>
            <a:pPr lvl="0" algn="ctr" eaLnBrk="1" hangingPunct="1"/>
            <a:r>
              <a:rPr lang="zh-CN" altLang="en-US" sz="2400" b="1"/>
              <a:t>管</a:t>
            </a:r>
          </a:p>
          <a:p>
            <a:pPr lvl="0" algn="ctr" eaLnBrk="1" hangingPunct="1"/>
            <a:r>
              <a:rPr lang="zh-CN" altLang="en-US" sz="2400" b="1"/>
              <a:t>理</a:t>
            </a:r>
          </a:p>
          <a:p>
            <a:pPr lvl="0" algn="ctr" eaLnBrk="1" hangingPunct="1"/>
            <a:r>
              <a:rPr lang="zh-CN" altLang="en-US" sz="2400" b="1"/>
              <a:t>学</a:t>
            </a:r>
          </a:p>
          <a:p>
            <a:pPr lvl="0" algn="ctr" eaLnBrk="1" hangingPunct="1"/>
            <a:r>
              <a:rPr lang="zh-CN" altLang="en-US" sz="2400" b="1"/>
              <a:t>相</a:t>
            </a:r>
          </a:p>
          <a:p>
            <a:pPr lvl="0" algn="ctr" eaLnBrk="1" hangingPunct="1"/>
            <a:r>
              <a:rPr lang="zh-CN" altLang="en-US" sz="2400" b="1"/>
              <a:t>关</a:t>
            </a:r>
          </a:p>
          <a:p>
            <a:pPr lvl="0" algn="ctr" eaLnBrk="1" hangingPunct="1"/>
            <a:r>
              <a:rPr lang="zh-CN" altLang="en-US" sz="2400" b="1"/>
              <a:t>知</a:t>
            </a:r>
          </a:p>
          <a:p>
            <a:pPr lvl="0" algn="ctr" eaLnBrk="1" hangingPunct="1"/>
            <a:r>
              <a:rPr lang="zh-CN" altLang="en-US" sz="2400" b="1"/>
              <a:t>识</a:t>
            </a:r>
          </a:p>
        </p:txBody>
      </p:sp>
      <p:sp>
        <p:nvSpPr>
          <p:cNvPr id="2092"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04D729DE-EE71-4DBA-A87A-3262C2F92802}"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2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165" name=""/>
          <p:cNvSpPr/>
          <p:nvPr>
            <p:ph type="title" idx="4294967295"/>
          </p:nvPr>
        </p:nvSpPr>
        <p:spPr>
          <a:xfrm>
            <a:off x="457200" y="276225"/>
            <a:ext cx="8229600" cy="8493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000" b="1"/>
              <a:t>管理者的类型</a:t>
            </a:r>
          </a:p>
        </p:txBody>
      </p:sp>
      <p:graphicFrame>
        <p:nvGraphicFramePr>
          <p:cNvPr id="2166" name=""/>
          <p:cNvGraphicFramePr>
            <a:graphicFrameLocks noGrp="1"/>
          </p:cNvGraphicFramePr>
          <p:nvPr/>
        </p:nvGraphicFramePr>
        <p:xfrm>
          <a:off x="457200" y="1270000"/>
          <a:ext cx="8364538" cy="5160010"/>
        </p:xfrm>
        <a:graphic>
          <a:graphicData uri="http://schemas.openxmlformats.org/drawingml/2006/table">
            <a:tbl>
              <a:tblPr/>
              <a:tblGrid>
                <a:gridCol w="1709738"/>
                <a:gridCol w="1808162"/>
                <a:gridCol w="4846638"/>
              </a:tblGrid>
              <a:tr h="565150">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FFFFFF"/>
                          </a:solidFill>
                          <a:latin typeface="Calibri" panose="020f0502020204030204" pitchFamily="34" charset="0"/>
                        </a:rPr>
                        <a:t>分类标志</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FFFFFF"/>
                          </a:solidFill>
                          <a:latin typeface="Calibri" panose="020f0502020204030204" pitchFamily="34" charset="0"/>
                        </a:rPr>
                        <a:t>类型</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FFFFFF"/>
                          </a:solidFill>
                          <a:latin typeface="Calibri" panose="020f0502020204030204" pitchFamily="34" charset="0"/>
                        </a:rPr>
                        <a:t>含义</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r>
              <a:tr h="641350">
                <a:tc rowSpan="3">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endParaRPr lang="zh-CN" altLang="en-US" b="1">
                        <a:solidFill>
                          <a:srgbClr val="000000"/>
                        </a:solidFill>
                        <a:latin typeface="Calibri" panose="020f0502020204030204" pitchFamily="34" charset="0"/>
                      </a:endParaRPr>
                    </a:p>
                    <a:p>
                      <a:pPr marL="0" lvl="0" indent="0" algn="ctr">
                        <a:buNone/>
                      </a:pPr>
                      <a:r>
                        <a:rPr lang="zh-CN" altLang="en-US" b="1">
                          <a:solidFill>
                            <a:srgbClr val="000000"/>
                          </a:solidFill>
                          <a:latin typeface="Calibri" panose="020f0502020204030204" pitchFamily="34" charset="0"/>
                        </a:rPr>
                        <a:t>按管理</a:t>
                      </a:r>
                    </a:p>
                    <a:p>
                      <a:pPr marL="0" lvl="0" indent="0" algn="ctr">
                        <a:buNone/>
                      </a:pPr>
                      <a:r>
                        <a:rPr lang="zh-CN" altLang="en-US" b="1">
                          <a:solidFill>
                            <a:srgbClr val="000000"/>
                          </a:solidFill>
                          <a:latin typeface="Calibri" panose="020f0502020204030204" pitchFamily="34" charset="0"/>
                        </a:rPr>
                        <a:t>层次分类</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2400" b="1">
                          <a:solidFill>
                            <a:srgbClr val="000000"/>
                          </a:solidFill>
                          <a:latin typeface="Calibri" panose="020f0502020204030204" pitchFamily="34" charset="0"/>
                        </a:rPr>
                        <a:t>高层管理者</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决策层：负责制定企业的现行政策，并计划未来的发展方向</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639762">
                <a:tc vMerge="1">
                  <a:txBody>
                    <a:bodyPr/>
                    <a:lstStyle/>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2400" b="1">
                          <a:solidFill>
                            <a:srgbClr val="000000"/>
                          </a:solidFill>
                          <a:latin typeface="Calibri" panose="020f0502020204030204" pitchFamily="34" charset="0"/>
                        </a:rPr>
                        <a:t>中层管理者</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执行层：执行企业组织政策，指挥一线管理人员或操作人员工作</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639762">
                <a:tc vMerge="1">
                  <a:txBody>
                    <a:bodyPr/>
                    <a:lstStyle/>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B w="12700">
                      <a:miter lim="800000"/>
                    </a:lnB>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2400" b="1">
                          <a:solidFill>
                            <a:srgbClr val="000000"/>
                          </a:solidFill>
                          <a:latin typeface="Calibri" panose="020f0502020204030204" pitchFamily="34" charset="0"/>
                        </a:rPr>
                        <a:t>基层管理者</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操作层：一般只限于督导操作人员的工作，不会指挥其他管理人员</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641350">
                <a:tc rowSpan="2">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000000"/>
                          </a:solidFill>
                          <a:latin typeface="Calibri" panose="020f0502020204030204" pitchFamily="34" charset="0"/>
                        </a:rPr>
                        <a:t>按管理工作的性质分类</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2400" b="1">
                          <a:solidFill>
                            <a:srgbClr val="000000"/>
                          </a:solidFill>
                          <a:latin typeface="Calibri" panose="020f0502020204030204" pitchFamily="34" charset="0"/>
                        </a:rPr>
                        <a:t>综合管理者</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负责整个组织或其所属单位全面管理工作的管理人员</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730250">
                <a:tc vMerge="1">
                  <a:txBody>
                    <a:bodyPr/>
                    <a:lstStyle/>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B w="12700">
                      <a:miter lim="800000"/>
                    </a:lnB>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2400" b="1">
                          <a:solidFill>
                            <a:srgbClr val="000000"/>
                          </a:solidFill>
                          <a:latin typeface="Calibri" panose="020f0502020204030204" pitchFamily="34" charset="0"/>
                        </a:rPr>
                        <a:t>职能管理者</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在组织内只负责某一类管理职能的管理人员，一般具有某种专业或技术专长</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641350">
                <a:tc rowSpan="2">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000000"/>
                          </a:solidFill>
                          <a:latin typeface="Calibri" panose="020f0502020204030204" pitchFamily="34" charset="0"/>
                        </a:rPr>
                        <a:t>按职权</a:t>
                      </a:r>
                    </a:p>
                    <a:p>
                      <a:pPr marL="0" lvl="0" indent="0" algn="ctr">
                        <a:buNone/>
                      </a:pPr>
                      <a:r>
                        <a:rPr lang="zh-CN" altLang="en-US" b="1">
                          <a:solidFill>
                            <a:srgbClr val="000000"/>
                          </a:solidFill>
                          <a:latin typeface="Calibri" panose="020f0502020204030204" pitchFamily="34" charset="0"/>
                        </a:rPr>
                        <a:t>关系分类</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2400" b="1">
                          <a:solidFill>
                            <a:srgbClr val="000000"/>
                          </a:solidFill>
                          <a:latin typeface="Calibri" panose="020f0502020204030204" pitchFamily="34" charset="0"/>
                        </a:rPr>
                        <a:t>直线管理者</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有权对下级进行直接指挥的管理人员，主要职能是决策和指挥</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660400">
                <a:tc vMerge="1">
                  <a:txBody>
                    <a:bodyPr/>
                    <a:lstStyle/>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B w="12700">
                      <a:miter lim="800000"/>
                    </a:lnB>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2400" b="1">
                          <a:solidFill>
                            <a:srgbClr val="000000"/>
                          </a:solidFill>
                          <a:latin typeface="Calibri" panose="020f0502020204030204" pitchFamily="34" charset="0"/>
                        </a:rPr>
                        <a:t>参谋人员</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en-US" altLang="en-US" sz="1800" b="1">
                          <a:solidFill>
                            <a:srgbClr val="000000"/>
                          </a:solidFill>
                          <a:latin typeface="Calibri" panose="020f0502020204030204" pitchFamily="34" charset="0"/>
                        </a:rPr>
                        <a:t>对上级提供咨询、建议，对下级进行专业指导的管理人员，主要职能是咨询、建议、指导 </a:t>
                      </a:r>
                      <a:r>
                        <a:rPr lang="en-US" altLang="en-US" sz="1800" b="1">
                          <a:solidFill>
                            <a:srgbClr val="000000"/>
                          </a:solidFill>
                          <a:latin typeface="Calibri" panose="020f0502020204030204" pitchFamily="34" charset="0"/>
                          <a:hlinkClick action="ppaction://noaction"/>
                        </a:rPr>
                        <a:t>19</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bl>
          </a:graphicData>
        </a:graphic>
      </p:graphicFrame>
      <p:sp>
        <p:nvSpPr>
          <p:cNvPr id="2167"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832074EC-8B13-4C28-B0D4-388E40C9D36F}"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2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202"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管理者素质分析</a:t>
            </a:r>
          </a:p>
        </p:txBody>
      </p:sp>
      <p:sp>
        <p:nvSpPr>
          <p:cNvPr id="2203"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30000"/>
              </a:lnSpc>
            </a:pPr>
            <a:r>
              <a:rPr lang="en-US" altLang="en-US" sz="3200" b="1"/>
              <a:t>管理者素质</a:t>
            </a:r>
          </a:p>
          <a:p>
            <a:pPr lvl="0">
              <a:lnSpc>
                <a:spcPct val="130000"/>
              </a:lnSpc>
              <a:buNone/>
            </a:pPr>
            <a:r>
              <a:rPr lang="en-US" altLang="en-US" sz="2000" b="1">
                <a:latin typeface="宋体" pitchFamily="2" charset="-122"/>
              </a:rPr>
              <a:t>是指管理者的与管理相关的内在基本属性与质量。管理者的素质主要表现为品德、知识、技能、能力与身心条件。</a:t>
            </a:r>
          </a:p>
          <a:p>
            <a:pPr lvl="0">
              <a:lnSpc>
                <a:spcPct val="130000"/>
              </a:lnSpc>
            </a:pPr>
            <a:r>
              <a:rPr lang="en-US" altLang="en-US" sz="3200" b="1"/>
              <a:t>管理者素质的构成</a:t>
            </a:r>
            <a:endParaRPr lang="en-US" altLang="en-US" sz="3200" b="1">
              <a:hlinkClick action="ppaction://noaction"/>
            </a:endParaRPr>
          </a:p>
          <a:p>
            <a:pPr lvl="0">
              <a:lnSpc>
                <a:spcPct val="130000"/>
              </a:lnSpc>
            </a:pPr>
            <a:r>
              <a:rPr lang="en-US" altLang="en-US" b="1">
                <a:hlinkClick action="ppaction://noaction"/>
              </a:rPr>
              <a:t>管理者的基本素质</a:t>
            </a:r>
          </a:p>
          <a:p>
            <a:pPr lvl="0">
              <a:lnSpc>
                <a:spcPct val="130000"/>
              </a:lnSpc>
            </a:pPr>
            <a:r>
              <a:rPr lang="en-US" altLang="en-US" b="1">
                <a:hlinkClick action="ppaction://noaction"/>
              </a:rPr>
              <a:t>现代管理者素质的核心—创新</a:t>
            </a:r>
            <a:endParaRPr lang="en-US" altLang="en-US" b="1"/>
          </a:p>
          <a:p>
            <a:pPr lvl="0">
              <a:lnSpc>
                <a:spcPct val="130000"/>
              </a:lnSpc>
            </a:pPr>
            <a:r>
              <a:rPr lang="en-US" altLang="en-US" b="1">
                <a:hlinkClick action="ppaction://noaction"/>
              </a:rPr>
              <a:t>管理者的技能</a:t>
            </a:r>
            <a:endParaRPr lang="en-US" altLang="en-US" b="1"/>
          </a:p>
          <a:p>
            <a:pPr lvl="0">
              <a:lnSpc>
                <a:spcPct val="130000"/>
              </a:lnSpc>
            </a:pPr>
            <a:r>
              <a:rPr lang="en-US" altLang="en-US" b="1">
                <a:hlinkClick action="ppaction://noaction"/>
              </a:rPr>
              <a:t>管理者情商</a:t>
            </a:r>
            <a:endParaRPr lang="en-US" altLang="en-US" b="1"/>
          </a:p>
        </p:txBody>
      </p:sp>
      <p:sp>
        <p:nvSpPr>
          <p:cNvPr id="2204"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0E81CBAD-AEAA-4BE7-963C-20E4FEE3DE40}"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2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206"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000" b="1">
                <a:latin typeface="宋体" pitchFamily="2" charset="-122"/>
              </a:rPr>
              <a:t>管理者的基本素质</a:t>
            </a:r>
          </a:p>
        </p:txBody>
      </p:sp>
      <p:graphicFrame>
        <p:nvGraphicFramePr>
          <p:cNvPr id="2207" name=""/>
          <p:cNvGraphicFramePr>
            <a:graphicFrameLocks noGrp="1"/>
          </p:cNvGraphicFramePr>
          <p:nvPr/>
        </p:nvGraphicFramePr>
        <p:xfrm>
          <a:off x="457200" y="1600200"/>
          <a:ext cx="8229600" cy="5301933"/>
        </p:xfrm>
        <a:graphic>
          <a:graphicData uri="http://schemas.openxmlformats.org/drawingml/2006/table">
            <a:tbl>
              <a:tblPr/>
              <a:tblGrid>
                <a:gridCol w="1711325"/>
                <a:gridCol w="3086100"/>
                <a:gridCol w="3432175"/>
              </a:tblGrid>
              <a:tr h="760412">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FFFFFF"/>
                          </a:solidFill>
                          <a:latin typeface="Calibri" panose="020f0502020204030204" pitchFamily="34" charset="0"/>
                        </a:rPr>
                        <a:t>基本素质</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FFFFFF"/>
                          </a:solidFill>
                          <a:latin typeface="微软雅黑" pitchFamily="34" charset="-122"/>
                        </a:rPr>
                        <a:t>含   义</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FFFFFF"/>
                          </a:solidFill>
                          <a:latin typeface="微软雅黑" pitchFamily="34" charset="-122"/>
                        </a:rPr>
                        <a:t>内    容</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r>
              <a:tr h="1244600">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2400" b="1">
                          <a:solidFill>
                            <a:srgbClr val="000000"/>
                          </a:solidFill>
                          <a:latin typeface="Calibri" panose="020f0502020204030204" pitchFamily="34" charset="0"/>
                        </a:rPr>
                        <a:t>政治与文化素质</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b="1">
                          <a:solidFill>
                            <a:srgbClr val="000000"/>
                          </a:solidFill>
                          <a:latin typeface="Calibri" panose="020f0502020204030204" pitchFamily="34" charset="0"/>
                        </a:rPr>
                        <a:t>指管理者的政治思想修养水平和文化基础</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b="1">
                          <a:solidFill>
                            <a:srgbClr val="000000"/>
                          </a:solidFill>
                          <a:latin typeface="Calibri" panose="020f0502020204030204" pitchFamily="34" charset="0"/>
                        </a:rPr>
                        <a:t>政治坚定性、敏感性；事业心、责任感；思想境界与品德情操</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244600">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2400" b="1">
                          <a:solidFill>
                            <a:srgbClr val="000000"/>
                          </a:solidFill>
                          <a:latin typeface="Calibri" panose="020f0502020204030204" pitchFamily="34" charset="0"/>
                        </a:rPr>
                        <a:t>基本业务</a:t>
                      </a:r>
                    </a:p>
                    <a:p>
                      <a:pPr marL="0" lvl="0" indent="0">
                        <a:buNone/>
                      </a:pPr>
                      <a:r>
                        <a:rPr lang="zh-CN" altLang="en-US" sz="2400" b="1">
                          <a:solidFill>
                            <a:srgbClr val="000000"/>
                          </a:solidFill>
                          <a:latin typeface="Calibri" panose="020f0502020204030204" pitchFamily="34" charset="0"/>
                        </a:rPr>
                        <a:t>素质</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b="1">
                          <a:solidFill>
                            <a:srgbClr val="000000"/>
                          </a:solidFill>
                          <a:latin typeface="Calibri" panose="020f0502020204030204" pitchFamily="34" charset="0"/>
                        </a:rPr>
                        <a:t>指管理者在所从事工作领域内的知识与能力</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b="1">
                          <a:solidFill>
                            <a:srgbClr val="000000"/>
                          </a:solidFill>
                          <a:latin typeface="Calibri" panose="020f0502020204030204" pitchFamily="34" charset="0"/>
                        </a:rPr>
                        <a:t>一般业务素质和专门业务素质</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243012">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2400" b="1">
                          <a:solidFill>
                            <a:srgbClr val="000000"/>
                          </a:solidFill>
                          <a:latin typeface="Calibri" panose="020f0502020204030204" pitchFamily="34" charset="0"/>
                        </a:rPr>
                        <a:t>身心素质</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b="1">
                          <a:solidFill>
                            <a:srgbClr val="000000"/>
                          </a:solidFill>
                          <a:latin typeface="Calibri" panose="020f0502020204030204" pitchFamily="34" charset="0"/>
                        </a:rPr>
                        <a:t>指管理者本人的身体状况与心理条件</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en-US" altLang="en-US" b="1">
                          <a:solidFill>
                            <a:srgbClr val="000000"/>
                          </a:solidFill>
                          <a:latin typeface="Calibri" panose="020f0502020204030204" pitchFamily="34" charset="0"/>
                        </a:rPr>
                        <a:t>健康的身体；坚强的意志；开朗、乐观的性格；广泛而健康的兴趣等             </a:t>
                      </a:r>
                      <a:r>
                        <a:rPr lang="en-US" altLang="en-US" b="1">
                          <a:solidFill>
                            <a:srgbClr val="000000"/>
                          </a:solidFill>
                          <a:latin typeface="Calibri" panose="020f0502020204030204" pitchFamily="34" charset="0"/>
                          <a:hlinkClick action="ppaction://noaction"/>
                        </a:rPr>
                        <a:t>21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bl>
          </a:graphicData>
        </a:graphic>
      </p:graphicFrame>
      <p:sp>
        <p:nvSpPr>
          <p:cNvPr id="2208"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E310A3DA-1AE2-4569-942D-263EF0F5A741}"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2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231"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en-US" altLang="en-US" sz="4000" b="1"/>
              <a:t>现代管理者素质的核心—创新</a:t>
            </a:r>
          </a:p>
        </p:txBody>
      </p:sp>
      <p:sp>
        <p:nvSpPr>
          <p:cNvPr id="2232" name=""/>
          <p:cNvSpPr/>
          <p:nvPr>
            <p:ph type="body" sz="half" idx="4294967295"/>
          </p:nvPr>
        </p:nvSpPr>
        <p:spPr>
          <a:xfrm>
            <a:off x="457200" y="1600200"/>
            <a:ext cx="7932738"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lvl="0"/>
            <a:r>
              <a:rPr lang="zh-CN" altLang="en-US" b="1">
                <a:latin typeface="黑体" pitchFamily="49" charset="-122"/>
              </a:rPr>
              <a:t>创新是现代管理者素质的核心</a:t>
            </a:r>
          </a:p>
          <a:p>
            <a:pPr lvl="0"/>
            <a:r>
              <a:rPr lang="zh-CN" altLang="en-US" b="1">
                <a:latin typeface="黑体" pitchFamily="49" charset="-122"/>
              </a:rPr>
              <a:t>创新素质主要体现：</a:t>
            </a:r>
          </a:p>
          <a:p>
            <a:pPr lvl="0"/>
            <a:endParaRPr lang="zh-CN" altLang="en-US" b="1">
              <a:latin typeface="黑体" pitchFamily="49" charset="-122"/>
            </a:endParaRPr>
          </a:p>
        </p:txBody>
      </p:sp>
      <p:pic>
        <p:nvPicPr>
          <p:cNvPr id="2233" name=""/>
          <p:cNvPicPr/>
          <p:nvPr>
            <p:ph sz="half" idx="4294967295"/>
          </p:nvPr>
        </p:nvPicPr>
        <p:blipFill>
          <a:blip r:embed="rId2"/>
          <a:stretch>
            <a:fillRect/>
          </a:stretch>
        </p:blipFill>
        <p:spPr>
          <a:xfrm>
            <a:off x="900112" y="3141662"/>
            <a:ext cx="6121400" cy="2092325"/>
          </a:xfrm>
          <a:prstGeom prst="rect">
            <a:avLst/>
          </a:prstGeom>
          <a:noFill/>
          <a:ln cap="flat">
            <a:noFill/>
            <a:prstDash val="solid"/>
            <a:miter lim="800000"/>
            <a:headEnd type="none" w="med" len="med"/>
            <a:tailEnd type="none" w="med" len="med"/>
          </a:ln>
        </p:spPr>
      </p:pic>
      <p:sp>
        <p:nvSpPr>
          <p:cNvPr id="2234" name=""/>
          <p:cNvSpPr/>
          <p:nvPr/>
        </p:nvSpPr>
        <p:spPr>
          <a:xfrm>
            <a:off x="6804025" y="5440362"/>
            <a:ext cx="1270000" cy="366712"/>
          </a:xfrm>
          <a:prstGeom prst="rect">
            <a:avLst/>
          </a:prstGeom>
          <a:noFill/>
          <a:ln cap="flat">
            <a:noFill/>
            <a:prstDash val="solid"/>
            <a:miter lim="800000"/>
            <a:headEnd type="none" w="med" len="med"/>
            <a:tailEnd type="none" w="med" len="med"/>
          </a:ln>
        </p:spPr>
        <p:txBody>
          <a:bodyPr>
            <a:spAutoFit/>
          </a:bodyPr>
          <a:lstStyle>
            <a:lvl1pPr marL="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5pPr>
          </a:lstStyle>
          <a:p>
            <a:pPr lvl="0" eaLnBrk="1" hangingPunct="1"/>
            <a:r>
              <a:rPr lang="en-US" altLang="en-US">
                <a:hlinkClick action="ppaction://noaction"/>
              </a:rPr>
              <a:t>21</a:t>
            </a:r>
            <a:endParaRPr lang="en-US" altLang="en-US"/>
          </a:p>
        </p:txBody>
      </p:sp>
      <p:sp>
        <p:nvSpPr>
          <p:cNvPr id="2235"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0EB91F6B-E76A-4FBB-BF95-2BE5A277DD89}"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2" presetClass="entr" presetSubtype="8" fill="hold" nodeType="afterEffect">
                                  <p:childTnLst>
                                    <p:set>
                                      <p:cBhvr additive="base">
                                        <p:cTn id="7" dur="1" fill="hold">
                                          <p:stCondLst>
                                            <p:cond delay="0"/>
                                          </p:stCondLst>
                                        </p:cTn>
                                        <p:tgtEl>
                                          <p:spTgt spid="2233"/>
                                        </p:tgtEl>
                                        <p:attrNameLst>
                                          <p:attrName>style.visibility</p:attrName>
                                        </p:attrNameLst>
                                      </p:cBhvr>
                                      <p:to>
                                        <p:strVal val="visible"/>
                                      </p:to>
                                    </p:set>
                                    <p:anim calcmode="lin" valueType="num">
                                      <p:cBhvr additive="base">
                                        <p:cTn id="8" dur="500" fill="hold"/>
                                        <p:tgtEl>
                                          <p:spTgt spid="2233"/>
                                        </p:tgtEl>
                                        <p:attrNameLst>
                                          <p:attrName>ppt_x</p:attrName>
                                        </p:attrNameLst>
                                      </p:cBhvr>
                                      <p:tavLst>
                                        <p:tav tm="0">
                                          <p:val>
                                            <p:strVal val="0-#ppt_w/2"/>
                                          </p:val>
                                        </p:tav>
                                        <p:tav tm="100000">
                                          <p:val>
                                            <p:strVal val="#ppt_x"/>
                                          </p:val>
                                        </p:tav>
                                      </p:tavLst>
                                    </p:anim>
                                    <p:anim calcmode="lin" valueType="num">
                                      <p:cBhvr additive="base">
                                        <p:cTn id="9" dur="500" fill="hold"/>
                                        <p:tgtEl>
                                          <p:spTgt spid="22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237"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000" b="1">
                <a:latin typeface="微软雅黑" pitchFamily="34" charset="-122"/>
              </a:rPr>
              <a:t>管理者的技能</a:t>
            </a:r>
          </a:p>
        </p:txBody>
      </p:sp>
      <p:graphicFrame>
        <p:nvGraphicFramePr>
          <p:cNvPr id="2238" name=""/>
          <p:cNvGraphicFramePr>
            <a:graphicFrameLocks noGrp="1"/>
          </p:cNvGraphicFramePr>
          <p:nvPr/>
        </p:nvGraphicFramePr>
        <p:xfrm>
          <a:off x="457200" y="1417638"/>
          <a:ext cx="8229600" cy="5033963"/>
        </p:xfrm>
        <a:graphic>
          <a:graphicData uri="http://schemas.openxmlformats.org/drawingml/2006/table">
            <a:tbl>
              <a:tblPr/>
              <a:tblGrid>
                <a:gridCol w="1739900"/>
                <a:gridCol w="2570162"/>
                <a:gridCol w="3919538"/>
              </a:tblGrid>
              <a:tr h="549275">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FFFFFF"/>
                          </a:solidFill>
                          <a:latin typeface="Calibri" panose="020f0502020204030204" pitchFamily="34" charset="0"/>
                        </a:rPr>
                        <a:t>基本技能</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FFFFFF"/>
                          </a:solidFill>
                          <a:latin typeface="Calibri" panose="020f0502020204030204" pitchFamily="34" charset="0"/>
                        </a:rPr>
                        <a:t>含义</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FFFFFF"/>
                          </a:solidFill>
                          <a:latin typeface="Calibri" panose="020f0502020204030204" pitchFamily="34" charset="0"/>
                        </a:rPr>
                        <a:t>内容</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r>
              <a:tr h="914400">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b="1">
                          <a:solidFill>
                            <a:srgbClr val="000000"/>
                          </a:solidFill>
                          <a:latin typeface="Calibri" panose="020f0502020204030204" pitchFamily="34" charset="0"/>
                        </a:rPr>
                        <a:t>技术技能</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指管理者掌握与运用某一专业领域内的知识、技术和方法的能力</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Calibri" panose="020f0502020204030204" pitchFamily="34" charset="0"/>
                        </a:rPr>
                        <a:t>专业知识、经验；技术、技巧；程序、方法、操作与工具运用熟练程度</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327150">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b="1">
                          <a:solidFill>
                            <a:srgbClr val="000000"/>
                          </a:solidFill>
                          <a:latin typeface="Calibri" panose="020f0502020204030204" pitchFamily="34" charset="0"/>
                        </a:rPr>
                        <a:t>人际技能</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指管理者处理人事关系的技能</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Calibri" panose="020f0502020204030204" pitchFamily="34" charset="0"/>
                        </a:rPr>
                        <a:t>观察人，理解人，掌握人的心理规律的能力；人际交往，融洽相处，与人沟通的能力；了解并满足下属需要，进行有效激励的能力；善于团结他人，增强向心力、凝聚力的能力等</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328738">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b="1">
                          <a:solidFill>
                            <a:srgbClr val="000000"/>
                          </a:solidFill>
                          <a:latin typeface="Calibri" panose="020f0502020204030204" pitchFamily="34" charset="0"/>
                        </a:rPr>
                        <a:t>概念技能</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指管理者观察、理解和处理各种全局性的复杂关系的抽象能力</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Calibri" panose="020f0502020204030204" pitchFamily="34" charset="0"/>
                        </a:rPr>
                        <a:t>对复杂环境和管理问题的观察、分析能力；对全局性的、战略性的、长远性的重大问题处理与决断的能力；对突发性紧急处境的应变能力等。其核心是一种观察力和思维力</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914400">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b="1">
                          <a:solidFill>
                            <a:srgbClr val="000000"/>
                          </a:solidFill>
                          <a:latin typeface="Calibri" panose="020f0502020204030204" pitchFamily="34" charset="0"/>
                        </a:rPr>
                        <a:t>行政技能</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指管理者提高权威、组织资源，协调活动的一种行政性能力</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Calibri" panose="020f0502020204030204" pitchFamily="34" charset="0"/>
                        </a:rPr>
                        <a:t>构建组织内的权力平衡，加强个人地位，巩固权力基础的能力；依据目标，科学调配资源能力；协调能力等等</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bl>
          </a:graphicData>
        </a:graphic>
      </p:graphicFrame>
      <p:sp>
        <p:nvSpPr>
          <p:cNvPr id="2239"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C6B2BF2C-89F3-4E71-9BF4-71319C7DD69F}"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2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266"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000" b="1">
                <a:latin typeface="微软雅黑" pitchFamily="34" charset="-122"/>
              </a:rPr>
              <a:t>不同层次管理者的技能要求</a:t>
            </a:r>
          </a:p>
        </p:txBody>
      </p:sp>
      <p:sp>
        <p:nvSpPr>
          <p:cNvPr id="2267" name=""/>
          <p:cNvSpPr/>
          <p:nvPr>
            <p:ph type="body" sz="half" idx="4294967295"/>
          </p:nvPr>
        </p:nvSpPr>
        <p:spPr>
          <a:xfrm>
            <a:off x="457200" y="1600200"/>
            <a:ext cx="2459038"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lvl="0">
              <a:buNone/>
            </a:pPr>
            <a:r>
              <a:rPr lang="en-US" altLang="en-US" b="1">
                <a:latin typeface="微软雅黑" pitchFamily="34" charset="-122"/>
              </a:rPr>
              <a:t>这四种技能是任何管理者来说都是应当具备的，但不同层次的管理者对管理技能的需要存在着差异：</a:t>
            </a:r>
            <a:endParaRPr lang="en-US" altLang="en-US" sz="3200" b="1">
              <a:latin typeface="微软雅黑" pitchFamily="34" charset="-122"/>
            </a:endParaRPr>
          </a:p>
          <a:p>
            <a:pPr lvl="0">
              <a:buNone/>
            </a:pPr>
            <a:r>
              <a:rPr lang="en-US" altLang="en-US" sz="3200" b="1">
                <a:latin typeface="微软雅黑" pitchFamily="34" charset="-122"/>
              </a:rPr>
              <a:t>              </a:t>
            </a:r>
            <a:r>
              <a:rPr lang="en-US" altLang="en-US" sz="3200" b="1">
                <a:latin typeface="微软雅黑" pitchFamily="34" charset="-122"/>
                <a:hlinkClick action="ppaction://noaction"/>
              </a:rPr>
              <a:t>21</a:t>
            </a:r>
            <a:endParaRPr lang="en-US" altLang="en-US" sz="3200" b="1">
              <a:latin typeface="微软雅黑" pitchFamily="34" charset="-122"/>
            </a:endParaRPr>
          </a:p>
        </p:txBody>
      </p:sp>
      <p:graphicFrame>
        <p:nvGraphicFramePr>
          <p:cNvPr id="2268" name=""/>
          <p:cNvGraphicFramePr>
            <a:graphicFrameLocks noGrp="1"/>
          </p:cNvGraphicFramePr>
          <p:nvPr/>
        </p:nvGraphicFramePr>
        <p:xfrm>
          <a:off x="2916238" y="1600200"/>
          <a:ext cx="5772151" cy="4525962"/>
        </p:xfrm>
        <a:graphic>
          <a:graphicData uri="http://schemas.openxmlformats.org/drawingml/2006/table">
            <a:tbl>
              <a:tblPr/>
              <a:tblGrid>
                <a:gridCol w="1443038"/>
                <a:gridCol w="1441450"/>
                <a:gridCol w="1443038"/>
                <a:gridCol w="1444625"/>
              </a:tblGrid>
              <a:tr h="904875">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endParaRPr lang="zh-CN" altLang="en-US" sz="1800" b="1">
                        <a:solidFill>
                          <a:srgbClr val="FFFFFF"/>
                        </a:solidFill>
                        <a:latin typeface="微软雅黑" pitchFamily="34" charset="-122"/>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FFFFFF"/>
                          </a:solidFill>
                          <a:latin typeface="微软雅黑" pitchFamily="34" charset="-122"/>
                        </a:rPr>
                        <a:t>高层</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FFFFFF"/>
                          </a:solidFill>
                          <a:latin typeface="微软雅黑" pitchFamily="34" charset="-122"/>
                        </a:rPr>
                        <a:t>中层</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FFFFFF"/>
                          </a:solidFill>
                          <a:latin typeface="微软雅黑" pitchFamily="34" charset="-122"/>
                        </a:rPr>
                        <a:t>基层</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r>
              <a:tr h="904875">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2400" b="1">
                          <a:solidFill>
                            <a:srgbClr val="000000"/>
                          </a:solidFill>
                          <a:latin typeface="Calibri" panose="020f0502020204030204" pitchFamily="34" charset="0"/>
                        </a:rPr>
                        <a:t>概念技能</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000000"/>
                          </a:solidFill>
                          <a:latin typeface="Calibri" panose="020f0502020204030204" pitchFamily="34" charset="0"/>
                        </a:rPr>
                        <a:t>很高</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000000"/>
                          </a:solidFill>
                          <a:latin typeface="微软雅黑" pitchFamily="34" charset="-122"/>
                        </a:rPr>
                        <a:t>一般</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000000"/>
                          </a:solidFill>
                          <a:latin typeface="Calibri" panose="020f0502020204030204" pitchFamily="34" charset="0"/>
                        </a:rPr>
                        <a:t>低</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906462">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2400" b="1">
                          <a:solidFill>
                            <a:srgbClr val="000000"/>
                          </a:solidFill>
                          <a:latin typeface="微软雅黑" pitchFamily="34" charset="-122"/>
                        </a:rPr>
                        <a:t>行政技能</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000000"/>
                          </a:solidFill>
                          <a:latin typeface="Calibri" panose="020f0502020204030204" pitchFamily="34" charset="0"/>
                        </a:rPr>
                        <a:t>较高</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000000"/>
                          </a:solidFill>
                          <a:latin typeface="微软雅黑" pitchFamily="34" charset="-122"/>
                        </a:rPr>
                        <a:t>较高</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000000"/>
                          </a:solidFill>
                          <a:latin typeface="微软雅黑" pitchFamily="34" charset="-122"/>
                        </a:rPr>
                        <a:t>一般</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904875">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2400" b="1">
                          <a:solidFill>
                            <a:srgbClr val="000000"/>
                          </a:solidFill>
                          <a:latin typeface="微软雅黑" pitchFamily="34" charset="-122"/>
                        </a:rPr>
                        <a:t>人际技能</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000000"/>
                          </a:solidFill>
                          <a:latin typeface="Calibri" panose="020f0502020204030204" pitchFamily="34" charset="0"/>
                        </a:rPr>
                        <a:t>高</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000000"/>
                          </a:solidFill>
                          <a:latin typeface="微软雅黑" pitchFamily="34" charset="-122"/>
                        </a:rPr>
                        <a:t>很高</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000000"/>
                          </a:solidFill>
                          <a:latin typeface="微软雅黑" pitchFamily="34" charset="-122"/>
                        </a:rPr>
                        <a:t>高</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904875">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2400" b="1">
                          <a:solidFill>
                            <a:srgbClr val="000000"/>
                          </a:solidFill>
                          <a:latin typeface="微软雅黑" pitchFamily="34" charset="-122"/>
                        </a:rPr>
                        <a:t>技术技能</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000000"/>
                          </a:solidFill>
                          <a:latin typeface="Calibri" panose="020f0502020204030204" pitchFamily="34" charset="0"/>
                        </a:rPr>
                        <a:t>低</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000000"/>
                          </a:solidFill>
                          <a:latin typeface="微软雅黑" pitchFamily="34" charset="-122"/>
                        </a:rPr>
                        <a:t>一般</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000000"/>
                          </a:solidFill>
                          <a:latin typeface="Calibri" panose="020f0502020204030204" pitchFamily="34" charset="0"/>
                        </a:rPr>
                        <a:t>很高</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bl>
          </a:graphicData>
        </a:graphic>
      </p:graphicFrame>
      <p:sp>
        <p:nvSpPr>
          <p:cNvPr id="2269"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B9907563-1E78-4FB2-A85B-008211E58BD3}"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2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02"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000" b="1"/>
              <a:t>管理者情商</a:t>
            </a:r>
          </a:p>
        </p:txBody>
      </p:sp>
      <p:sp>
        <p:nvSpPr>
          <p:cNvPr id="2303"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90000"/>
              </a:lnSpc>
            </a:pPr>
            <a:r>
              <a:rPr lang="en-US" altLang="en-US" sz="3200" b="1"/>
              <a:t>管理情商的含义</a:t>
            </a:r>
          </a:p>
          <a:p>
            <a:pPr lvl="0">
              <a:lnSpc>
                <a:spcPct val="90000"/>
              </a:lnSpc>
            </a:pPr>
            <a:r>
              <a:rPr lang="en-US" altLang="en-US" b="1"/>
              <a:t>智商</a:t>
            </a:r>
          </a:p>
          <a:p>
            <a:pPr lvl="0">
              <a:lnSpc>
                <a:spcPct val="90000"/>
              </a:lnSpc>
            </a:pPr>
            <a:r>
              <a:rPr lang="en-US" altLang="en-US" b="1"/>
              <a:t>情商</a:t>
            </a:r>
          </a:p>
          <a:p>
            <a:pPr lvl="0">
              <a:lnSpc>
                <a:spcPct val="90000"/>
              </a:lnSpc>
              <a:buNone/>
            </a:pPr>
            <a:r>
              <a:rPr lang="en-US" altLang="en-US" sz="2000" b="1"/>
              <a:t>与智商相对应的概念，用来表示人的感知、调控与处理情感能力的尺度或衡量指标。</a:t>
            </a:r>
          </a:p>
          <a:p>
            <a:pPr lvl="0">
              <a:lnSpc>
                <a:spcPct val="90000"/>
              </a:lnSpc>
            </a:pPr>
            <a:r>
              <a:rPr lang="en-US" altLang="en-US" sz="3200" b="1"/>
              <a:t>管理者情商的作用</a:t>
            </a:r>
          </a:p>
          <a:p>
            <a:pPr lvl="0">
              <a:lnSpc>
                <a:spcPct val="90000"/>
              </a:lnSpc>
              <a:buNone/>
            </a:pPr>
            <a:r>
              <a:rPr lang="en-US" altLang="en-US" sz="2000" b="1"/>
              <a:t>第一，使管理者正确认知和调控自己，保持正常的情绪；第二，能够自我激励，增强自信，为管理与创新提供不竭动力；第三，感知并有效影响他人的情感，促进群体和谐，为组织的奋斗持续提供动力。</a:t>
            </a:r>
          </a:p>
          <a:p>
            <a:pPr lvl="0">
              <a:lnSpc>
                <a:spcPct val="90000"/>
              </a:lnSpc>
            </a:pPr>
            <a:r>
              <a:rPr lang="en-US" altLang="en-US" sz="3200" b="1"/>
              <a:t>管理者情商的构成要素</a:t>
            </a:r>
          </a:p>
          <a:p>
            <a:pPr lvl="0">
              <a:lnSpc>
                <a:spcPct val="90000"/>
              </a:lnSpc>
              <a:buNone/>
            </a:pPr>
            <a:r>
              <a:rPr lang="en-US" altLang="en-US" sz="2000" b="1"/>
              <a:t>包括：自我感知、自我调控、自我激励、感知他人、激励他人、情感融通等                      </a:t>
            </a:r>
            <a:r>
              <a:rPr lang="en-US" altLang="en-US" sz="2000" b="1">
                <a:hlinkClick action="ppaction://noaction"/>
              </a:rPr>
              <a:t>18</a:t>
            </a:r>
            <a:r>
              <a:rPr lang="en-US" altLang="en-US" sz="2000" b="1"/>
              <a:t>                  </a:t>
            </a:r>
          </a:p>
        </p:txBody>
      </p:sp>
      <p:sp>
        <p:nvSpPr>
          <p:cNvPr id="2304"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8DCFFEC0-A4A3-4F35-9126-061ADF4CB77A}"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2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06"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latin typeface="微软雅黑" pitchFamily="34" charset="-122"/>
              </a:rPr>
              <a:t>管理客体分析</a:t>
            </a:r>
          </a:p>
        </p:txBody>
      </p:sp>
      <p:sp>
        <p:nvSpPr>
          <p:cNvPr id="2307"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30000"/>
              </a:lnSpc>
            </a:pPr>
            <a:r>
              <a:rPr lang="en-US" altLang="en-US" sz="3200" b="1">
                <a:latin typeface="微软雅黑" pitchFamily="34" charset="-122"/>
              </a:rPr>
              <a:t>管理对象分析</a:t>
            </a:r>
          </a:p>
          <a:p>
            <a:pPr lvl="0">
              <a:lnSpc>
                <a:spcPct val="130000"/>
              </a:lnSpc>
            </a:pPr>
            <a:r>
              <a:rPr lang="en-US" altLang="en-US" b="1">
                <a:latin typeface="微软雅黑" pitchFamily="34" charset="-122"/>
              </a:rPr>
              <a:t>管理对象的内涵和外延</a:t>
            </a:r>
          </a:p>
          <a:p>
            <a:pPr lvl="0">
              <a:lnSpc>
                <a:spcPct val="130000"/>
              </a:lnSpc>
              <a:buNone/>
            </a:pPr>
            <a:r>
              <a:rPr lang="en-US" altLang="en-US" sz="2000" b="1">
                <a:latin typeface="微软雅黑" pitchFamily="34" charset="-122"/>
              </a:rPr>
              <a:t>内涵：管理者为实现管理目标，通过管理行为作用其上的客体</a:t>
            </a:r>
            <a:endParaRPr lang="en-US" altLang="en-US" b="1">
              <a:latin typeface="微软雅黑" pitchFamily="34" charset="-122"/>
            </a:endParaRPr>
          </a:p>
          <a:p>
            <a:pPr lvl="0">
              <a:lnSpc>
                <a:spcPct val="130000"/>
              </a:lnSpc>
              <a:buNone/>
            </a:pPr>
            <a:r>
              <a:rPr lang="en-US" altLang="en-US" sz="2000" b="1">
                <a:latin typeface="微软雅黑" pitchFamily="34" charset="-122"/>
              </a:rPr>
              <a:t>外延：管理的对象外延即管理对象内容的分析应包括管理对象的载体及管理对象的构成要素</a:t>
            </a:r>
          </a:p>
          <a:p>
            <a:pPr lvl="0">
              <a:lnSpc>
                <a:spcPct val="130000"/>
              </a:lnSpc>
            </a:pPr>
            <a:r>
              <a:rPr lang="en-US" altLang="en-US" b="1">
                <a:latin typeface="微软雅黑" pitchFamily="34" charset="-122"/>
                <a:hlinkClick action="ppaction://noaction"/>
              </a:rPr>
              <a:t>管理对象载体—组织</a:t>
            </a:r>
            <a:endParaRPr lang="en-US" altLang="en-US" b="1">
              <a:latin typeface="微软雅黑" pitchFamily="34" charset="-122"/>
            </a:endParaRPr>
          </a:p>
          <a:p>
            <a:pPr lvl="0">
              <a:lnSpc>
                <a:spcPct val="130000"/>
              </a:lnSpc>
            </a:pPr>
            <a:r>
              <a:rPr lang="en-US" altLang="en-US" b="1">
                <a:latin typeface="微软雅黑" pitchFamily="34" charset="-122"/>
                <a:hlinkClick action="ppaction://noaction"/>
              </a:rPr>
              <a:t>管理对象的组成  </a:t>
            </a:r>
          </a:p>
          <a:p>
            <a:pPr lvl="0">
              <a:lnSpc>
                <a:spcPct val="130000"/>
              </a:lnSpc>
            </a:pPr>
            <a:r>
              <a:rPr lang="en-US" altLang="en-US" sz="3200" b="1">
                <a:latin typeface="微软雅黑" pitchFamily="34" charset="-122"/>
                <a:hlinkClick action="ppaction://noaction"/>
              </a:rPr>
              <a:t>管理环境分析</a:t>
            </a:r>
            <a:endParaRPr lang="en-US" altLang="en-US" b="1">
              <a:latin typeface="微软雅黑" pitchFamily="34" charset="-122"/>
            </a:endParaRPr>
          </a:p>
        </p:txBody>
      </p:sp>
      <p:sp>
        <p:nvSpPr>
          <p:cNvPr id="2308"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F9596D6E-8C4E-449E-8F4F-03030C37816D}"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2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10"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000" b="1"/>
              <a:t>社会组织及其特点</a:t>
            </a:r>
          </a:p>
        </p:txBody>
      </p:sp>
      <p:sp>
        <p:nvSpPr>
          <p:cNvPr id="2311" name=""/>
          <p:cNvSpPr/>
          <p:nvPr>
            <p:ph type="body" idx="4294967295"/>
          </p:nvPr>
        </p:nvSpPr>
        <p:spPr>
          <a:xfrm>
            <a:off x="457200" y="1600200"/>
            <a:ext cx="8229600" cy="471011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05000"/>
              </a:lnSpc>
            </a:pPr>
            <a:r>
              <a:rPr lang="en-US" altLang="en-US" sz="2800" b="1"/>
              <a:t>社会组织</a:t>
            </a:r>
          </a:p>
          <a:p>
            <a:pPr lvl="0">
              <a:lnSpc>
                <a:spcPct val="105000"/>
              </a:lnSpc>
              <a:buNone/>
            </a:pPr>
            <a:r>
              <a:rPr lang="en-US" altLang="en-US" sz="1800" b="1"/>
              <a:t>社会组织是指为实现特定目的，完成特定任务以一定的权责关系组合在一起的人群的集合体。</a:t>
            </a:r>
          </a:p>
          <a:p>
            <a:pPr lvl="0">
              <a:lnSpc>
                <a:spcPct val="105000"/>
              </a:lnSpc>
            </a:pPr>
            <a:r>
              <a:rPr lang="en-US" altLang="en-US" sz="2800" b="1"/>
              <a:t>社会组织的特点</a:t>
            </a:r>
          </a:p>
          <a:p>
            <a:pPr lvl="0">
              <a:lnSpc>
                <a:spcPct val="105000"/>
              </a:lnSpc>
            </a:pPr>
            <a:r>
              <a:rPr lang="en-US" altLang="en-US" b="1"/>
              <a:t>必须有共同的目标和任务</a:t>
            </a:r>
          </a:p>
          <a:p>
            <a:pPr lvl="0">
              <a:lnSpc>
                <a:spcPct val="105000"/>
              </a:lnSpc>
            </a:pPr>
            <a:r>
              <a:rPr lang="en-US" altLang="en-US" b="1"/>
              <a:t>必须有明确的分工和协作</a:t>
            </a:r>
          </a:p>
          <a:p>
            <a:pPr lvl="0">
              <a:lnSpc>
                <a:spcPct val="105000"/>
              </a:lnSpc>
            </a:pPr>
            <a:r>
              <a:rPr lang="en-US" altLang="en-US" b="1"/>
              <a:t>必须有一定的框架和相对稳定的规则</a:t>
            </a:r>
          </a:p>
          <a:p>
            <a:pPr lvl="0">
              <a:lnSpc>
                <a:spcPct val="105000"/>
              </a:lnSpc>
            </a:pPr>
            <a:r>
              <a:rPr lang="en-US" altLang="en-US" sz="2800" b="1"/>
              <a:t>社会组织关注的要点</a:t>
            </a:r>
          </a:p>
          <a:p>
            <a:pPr lvl="0">
              <a:lnSpc>
                <a:spcPct val="105000"/>
              </a:lnSpc>
            </a:pPr>
            <a:r>
              <a:rPr lang="en-US" altLang="en-US" b="1">
                <a:hlinkClick action="ppaction://noaction"/>
              </a:rPr>
              <a:t>社会组织的分类</a:t>
            </a:r>
            <a:endParaRPr lang="en-US" altLang="en-US" b="1"/>
          </a:p>
          <a:p>
            <a:pPr lvl="0">
              <a:lnSpc>
                <a:spcPct val="105000"/>
              </a:lnSpc>
            </a:pPr>
            <a:r>
              <a:rPr lang="en-US" altLang="en-US" b="1"/>
              <a:t>社会组织内部的单位或部门                     </a:t>
            </a:r>
            <a:r>
              <a:rPr lang="en-US" altLang="en-US" b="1">
                <a:hlinkClick action="ppaction://noaction"/>
              </a:rPr>
              <a:t>27</a:t>
            </a:r>
            <a:endParaRPr lang="en-US" altLang="en-US" b="1"/>
          </a:p>
        </p:txBody>
      </p:sp>
      <p:sp>
        <p:nvSpPr>
          <p:cNvPr id="2312"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EAFAEF28-A4C7-490F-BAB9-60D8BF228326}"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2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14"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000" b="1"/>
              <a:t>社会组织的分类</a:t>
            </a:r>
          </a:p>
        </p:txBody>
      </p:sp>
      <p:sp>
        <p:nvSpPr>
          <p:cNvPr id="2315"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80000"/>
              </a:lnSpc>
            </a:pPr>
            <a:r>
              <a:rPr lang="en-US" altLang="en-US" sz="2800" b="1"/>
              <a:t>按组织的目标分类</a:t>
            </a:r>
          </a:p>
          <a:p>
            <a:pPr lvl="0">
              <a:lnSpc>
                <a:spcPct val="80000"/>
              </a:lnSpc>
              <a:buNone/>
            </a:pPr>
            <a:r>
              <a:rPr lang="en-US" altLang="en-US" b="1"/>
              <a:t>分为：公共组织和非公共组织</a:t>
            </a:r>
          </a:p>
          <a:p>
            <a:pPr lvl="0">
              <a:lnSpc>
                <a:spcPct val="80000"/>
              </a:lnSpc>
            </a:pPr>
            <a:r>
              <a:rPr lang="en-US" altLang="en-US" sz="2800" b="1"/>
              <a:t>按组织的形成方式分类</a:t>
            </a:r>
          </a:p>
          <a:p>
            <a:pPr lvl="0">
              <a:lnSpc>
                <a:spcPct val="80000"/>
              </a:lnSpc>
              <a:buNone/>
            </a:pPr>
            <a:r>
              <a:rPr lang="en-US" altLang="en-US" b="1"/>
              <a:t>分为：正式组织和非正式组织</a:t>
            </a:r>
            <a:endParaRPr lang="en-US" altLang="en-US" sz="2800" b="1"/>
          </a:p>
          <a:p>
            <a:pPr lvl="0">
              <a:lnSpc>
                <a:spcPct val="80000"/>
              </a:lnSpc>
            </a:pPr>
            <a:r>
              <a:rPr lang="en-US" altLang="en-US" sz="2800" b="1"/>
              <a:t>按组织的社会功能分类</a:t>
            </a:r>
          </a:p>
          <a:p>
            <a:pPr lvl="0">
              <a:lnSpc>
                <a:spcPct val="80000"/>
              </a:lnSpc>
              <a:buNone/>
            </a:pPr>
            <a:r>
              <a:rPr lang="en-US" altLang="en-US" b="1"/>
              <a:t>分为：经济组织、政治组织、宗教组织、文化组织、军事组织、其他组织</a:t>
            </a:r>
            <a:endParaRPr lang="en-US" altLang="en-US" sz="2800" b="1"/>
          </a:p>
          <a:p>
            <a:pPr lvl="0">
              <a:lnSpc>
                <a:spcPct val="80000"/>
              </a:lnSpc>
            </a:pPr>
            <a:r>
              <a:rPr lang="en-US" altLang="en-US" sz="2800" b="1"/>
              <a:t>按组织成员的受益程度分类</a:t>
            </a:r>
          </a:p>
          <a:p>
            <a:pPr lvl="0">
              <a:lnSpc>
                <a:spcPct val="80000"/>
              </a:lnSpc>
              <a:buNone/>
            </a:pPr>
            <a:r>
              <a:rPr lang="en-US" altLang="en-US" b="1"/>
              <a:t>分为：互利性组织、营利性组织、服务性组织、公益性组织</a:t>
            </a:r>
            <a:endParaRPr lang="en-US" altLang="en-US" sz="2800" b="1"/>
          </a:p>
          <a:p>
            <a:pPr lvl="0">
              <a:lnSpc>
                <a:spcPct val="80000"/>
              </a:lnSpc>
            </a:pPr>
            <a:r>
              <a:rPr lang="en-US" altLang="en-US" sz="2800" b="1"/>
              <a:t>按组织对成员的控制方式分类</a:t>
            </a:r>
          </a:p>
          <a:p>
            <a:pPr lvl="0">
              <a:lnSpc>
                <a:spcPct val="80000"/>
              </a:lnSpc>
              <a:buNone/>
            </a:pPr>
            <a:r>
              <a:rPr lang="en-US" altLang="en-US" b="1"/>
              <a:t>分为：强制性组织、功利性组织、规范性组织             </a:t>
            </a:r>
            <a:r>
              <a:rPr lang="en-US" altLang="en-US" b="1">
                <a:hlinkClick action="ppaction://noaction"/>
              </a:rPr>
              <a:t>28</a:t>
            </a:r>
            <a:endParaRPr lang="en-US" altLang="en-US" b="1"/>
          </a:p>
        </p:txBody>
      </p:sp>
      <p:sp>
        <p:nvSpPr>
          <p:cNvPr id="2316"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40116B68-1310-402A-98AB-976A24DBCCDF}"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094"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en-US" altLang="en-US" sz="4400" b="1">
                <a:latin typeface="微软雅黑" pitchFamily="34" charset="-122"/>
              </a:rPr>
              <a:t>1     认识管理</a:t>
            </a:r>
          </a:p>
        </p:txBody>
      </p:sp>
      <p:sp>
        <p:nvSpPr>
          <p:cNvPr id="2095"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30000"/>
              </a:lnSpc>
              <a:buNone/>
            </a:pPr>
            <a:r>
              <a:rPr lang="zh-CN" altLang="en-US" sz="2800" b="1"/>
              <a:t>通过本专题学习，使大家明确管理与管理学，掌握管理职能、管理系统以及管理系统各构成要素，懂得管理理论的演变，从而对管理与管理学有一个概括的认识。</a:t>
            </a:r>
            <a:endParaRPr lang="zh-CN" altLang="en-US" sz="3200" b="1"/>
          </a:p>
          <a:p>
            <a:pPr lvl="0">
              <a:lnSpc>
                <a:spcPct val="130000"/>
              </a:lnSpc>
            </a:pPr>
            <a:r>
              <a:rPr lang="zh-CN" altLang="en-US" sz="3200" b="1">
                <a:hlinkClick action="ppaction://noaction"/>
              </a:rPr>
              <a:t>管理与管理职能</a:t>
            </a:r>
            <a:endParaRPr lang="zh-CN" altLang="en-US" sz="3200" b="1"/>
          </a:p>
          <a:p>
            <a:pPr lvl="0">
              <a:lnSpc>
                <a:spcPct val="130000"/>
              </a:lnSpc>
            </a:pPr>
            <a:r>
              <a:rPr lang="zh-CN" altLang="en-US" sz="3200" b="1">
                <a:hlinkClick action="ppaction://noaction"/>
              </a:rPr>
              <a:t>管理系统构成分析</a:t>
            </a:r>
            <a:endParaRPr lang="zh-CN" altLang="en-US" sz="3200" b="1"/>
          </a:p>
          <a:p>
            <a:pPr lvl="0">
              <a:lnSpc>
                <a:spcPct val="130000"/>
              </a:lnSpc>
            </a:pPr>
            <a:r>
              <a:rPr lang="zh-CN" altLang="en-US" sz="3200" b="1">
                <a:hlinkClick r:id="rId2" action="ppaction://hlinksldjump"/>
              </a:rPr>
              <a:t>管理理论的演变</a:t>
            </a:r>
            <a:endParaRPr lang="zh-CN" altLang="en-US" sz="3200" b="1"/>
          </a:p>
        </p:txBody>
      </p:sp>
      <p:sp>
        <p:nvSpPr>
          <p:cNvPr id="2096"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58CEA7A2-175B-4900-B690-49C12FA26E0A}"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3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18"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latin typeface="微软雅黑" pitchFamily="34" charset="-122"/>
              </a:rPr>
              <a:t>管理对象的组成</a:t>
            </a:r>
          </a:p>
        </p:txBody>
      </p:sp>
      <p:sp>
        <p:nvSpPr>
          <p:cNvPr id="2319"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r>
              <a:rPr lang="en-US" altLang="en-US" sz="3200" b="1"/>
              <a:t>组织资源或要素</a:t>
            </a:r>
          </a:p>
          <a:p>
            <a:pPr lvl="0"/>
            <a:r>
              <a:rPr lang="en-US" altLang="en-US" b="1"/>
              <a:t>人员</a:t>
            </a:r>
          </a:p>
          <a:p>
            <a:pPr lvl="0"/>
            <a:r>
              <a:rPr lang="en-US" altLang="en-US" b="1"/>
              <a:t>资金</a:t>
            </a:r>
          </a:p>
          <a:p>
            <a:pPr lvl="0"/>
            <a:r>
              <a:rPr lang="en-US" altLang="en-US" b="1"/>
              <a:t>物资设备</a:t>
            </a:r>
          </a:p>
          <a:p>
            <a:pPr lvl="0"/>
            <a:r>
              <a:rPr lang="en-US" altLang="en-US" b="1"/>
              <a:t>时间</a:t>
            </a:r>
          </a:p>
          <a:p>
            <a:pPr lvl="0"/>
            <a:r>
              <a:rPr lang="en-US" altLang="en-US" b="1"/>
              <a:t>信息</a:t>
            </a:r>
          </a:p>
          <a:p>
            <a:pPr lvl="0"/>
            <a:r>
              <a:rPr lang="en-US" altLang="en-US" b="1"/>
              <a:t>技术</a:t>
            </a:r>
          </a:p>
          <a:p>
            <a:pPr lvl="0"/>
            <a:r>
              <a:rPr lang="en-US" altLang="en-US" sz="3200" b="1"/>
              <a:t>组织职能活动</a:t>
            </a:r>
          </a:p>
          <a:p>
            <a:pPr lvl="0">
              <a:buNone/>
            </a:pPr>
            <a:r>
              <a:rPr lang="en-US" altLang="en-US" b="1"/>
              <a:t>不同的组织，其职能活动是不同的             </a:t>
            </a:r>
            <a:r>
              <a:rPr lang="en-US" altLang="en-US" b="1">
                <a:hlinkClick action="ppaction://noaction"/>
              </a:rPr>
              <a:t>27</a:t>
            </a:r>
            <a:endParaRPr lang="en-US" altLang="en-US" b="1"/>
          </a:p>
        </p:txBody>
      </p:sp>
      <p:sp>
        <p:nvSpPr>
          <p:cNvPr id="2320"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38742D12-6294-4FEA-A4CC-E6DF5E288F29}"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3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22"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latin typeface="微软雅黑" pitchFamily="34" charset="-122"/>
              </a:rPr>
              <a:t>管理环境分析</a:t>
            </a:r>
          </a:p>
        </p:txBody>
      </p:sp>
      <p:sp>
        <p:nvSpPr>
          <p:cNvPr id="2323"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10000"/>
              </a:lnSpc>
            </a:pPr>
            <a:r>
              <a:rPr lang="zh-CN" altLang="en-US" sz="3200" b="1"/>
              <a:t>管理环境</a:t>
            </a:r>
          </a:p>
          <a:p>
            <a:pPr lvl="0">
              <a:lnSpc>
                <a:spcPct val="110000"/>
              </a:lnSpc>
            </a:pPr>
            <a:r>
              <a:rPr lang="zh-CN" altLang="en-US" b="1"/>
              <a:t>环境及其特点</a:t>
            </a:r>
          </a:p>
          <a:p>
            <a:pPr lvl="0">
              <a:lnSpc>
                <a:spcPct val="110000"/>
              </a:lnSpc>
              <a:buNone/>
            </a:pPr>
            <a:r>
              <a:rPr lang="zh-CN" altLang="en-US" sz="2000" b="1"/>
              <a:t>环境是指影响、制约人类生产和生活的一切的力量和因素。其特点包括：</a:t>
            </a:r>
          </a:p>
          <a:p>
            <a:pPr lvl="0">
              <a:lnSpc>
                <a:spcPct val="110000"/>
              </a:lnSpc>
              <a:buNone/>
            </a:pPr>
            <a:r>
              <a:rPr lang="zh-CN" altLang="en-US" sz="2000" b="1"/>
              <a:t>      强制性、不确定性、动态性、复杂性等。</a:t>
            </a:r>
          </a:p>
          <a:p>
            <a:pPr lvl="0">
              <a:lnSpc>
                <a:spcPct val="110000"/>
              </a:lnSpc>
            </a:pPr>
            <a:r>
              <a:rPr lang="zh-CN" altLang="en-US" b="1"/>
              <a:t>管理环境的含义</a:t>
            </a:r>
          </a:p>
          <a:p>
            <a:pPr lvl="0">
              <a:lnSpc>
                <a:spcPct val="110000"/>
              </a:lnSpc>
              <a:buNone/>
            </a:pPr>
            <a:r>
              <a:rPr lang="zh-CN" altLang="en-US" sz="2000" b="1"/>
              <a:t>是指存在于社会组织内部和外部的，影响组织管理实施和管理效果的各种力量、条件和因素的总和。</a:t>
            </a:r>
          </a:p>
          <a:p>
            <a:pPr lvl="0">
              <a:lnSpc>
                <a:spcPct val="110000"/>
              </a:lnSpc>
            </a:pPr>
            <a:r>
              <a:rPr lang="zh-CN" altLang="en-US" sz="3200" b="1">
                <a:hlinkClick action="ppaction://noaction"/>
              </a:rPr>
              <a:t>管理环境的分类和构成</a:t>
            </a:r>
            <a:endParaRPr lang="zh-CN" altLang="en-US" sz="3200" b="1"/>
          </a:p>
          <a:p>
            <a:pPr lvl="0">
              <a:lnSpc>
                <a:spcPct val="110000"/>
              </a:lnSpc>
            </a:pPr>
            <a:r>
              <a:rPr lang="zh-CN" altLang="en-US" sz="3200" b="1">
                <a:hlinkClick action="ppaction://noaction"/>
              </a:rPr>
              <a:t>环境管理</a:t>
            </a:r>
            <a:endParaRPr lang="zh-CN" altLang="en-US" sz="3200" b="1"/>
          </a:p>
        </p:txBody>
      </p:sp>
      <p:sp>
        <p:nvSpPr>
          <p:cNvPr id="2324"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BBA4EE77-58B2-4B18-BC27-3F979687E728}"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3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26"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latin typeface="微软雅黑" pitchFamily="34" charset="-122"/>
              </a:rPr>
              <a:t>管理环境的分类</a:t>
            </a:r>
          </a:p>
        </p:txBody>
      </p:sp>
      <p:sp>
        <p:nvSpPr>
          <p:cNvPr id="2327"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10000"/>
              </a:lnSpc>
            </a:pPr>
            <a:r>
              <a:rPr lang="zh-CN" altLang="en-US" sz="3200" b="1"/>
              <a:t>内部环境</a:t>
            </a:r>
          </a:p>
          <a:p>
            <a:pPr lvl="0">
              <a:lnSpc>
                <a:spcPct val="110000"/>
              </a:lnSpc>
              <a:buNone/>
            </a:pPr>
            <a:r>
              <a:rPr lang="zh-CN" altLang="en-US" sz="2000" b="1"/>
              <a:t>又叫内部条件，主要是指社会组织履行基本职能所需要的各种内部资源与条件，还包括人员的社会心理因素、组织文化因素等等。</a:t>
            </a:r>
          </a:p>
          <a:p>
            <a:pPr lvl="0">
              <a:lnSpc>
                <a:spcPct val="110000"/>
              </a:lnSpc>
            </a:pPr>
            <a:r>
              <a:rPr lang="zh-CN" altLang="en-US" sz="3200" b="1"/>
              <a:t>外部环境</a:t>
            </a:r>
          </a:p>
          <a:p>
            <a:pPr lvl="0">
              <a:lnSpc>
                <a:spcPct val="110000"/>
              </a:lnSpc>
              <a:buNone/>
            </a:pPr>
            <a:r>
              <a:rPr lang="zh-CN" altLang="en-US" sz="2000" b="1"/>
              <a:t>是指组织外部存在的影响组织管理与运作的各种自然的和社会的条件与因素（或力量）。</a:t>
            </a:r>
          </a:p>
          <a:p>
            <a:pPr lvl="0">
              <a:lnSpc>
                <a:spcPct val="110000"/>
              </a:lnSpc>
            </a:pPr>
            <a:r>
              <a:rPr lang="zh-CN" altLang="en-US" b="1"/>
              <a:t>宏观环境</a:t>
            </a:r>
          </a:p>
          <a:p>
            <a:pPr lvl="0">
              <a:lnSpc>
                <a:spcPct val="110000"/>
              </a:lnSpc>
              <a:buNone/>
            </a:pPr>
            <a:r>
              <a:rPr lang="zh-CN" altLang="en-US" sz="2000" b="1"/>
              <a:t>又叫一般环境、总体环境、间接环境</a:t>
            </a:r>
          </a:p>
          <a:p>
            <a:pPr lvl="0">
              <a:lnSpc>
                <a:spcPct val="110000"/>
              </a:lnSpc>
            </a:pPr>
            <a:r>
              <a:rPr lang="zh-CN" altLang="en-US" b="1"/>
              <a:t>微观环境</a:t>
            </a:r>
          </a:p>
          <a:p>
            <a:pPr lvl="0">
              <a:lnSpc>
                <a:spcPct val="110000"/>
              </a:lnSpc>
              <a:buNone/>
            </a:pPr>
            <a:r>
              <a:rPr lang="zh-CN" altLang="en-US" sz="2000" b="1"/>
              <a:t>又叫作业环境、个体环境、直接环境等等</a:t>
            </a:r>
          </a:p>
        </p:txBody>
      </p:sp>
      <p:sp>
        <p:nvSpPr>
          <p:cNvPr id="2328"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680CD996-D9C2-46D2-A510-E89F2F070FA8}"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3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30"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latin typeface="微软雅黑" pitchFamily="34" charset="-122"/>
              </a:rPr>
              <a:t>管理的外部环境的构成</a:t>
            </a:r>
          </a:p>
        </p:txBody>
      </p:sp>
      <p:sp>
        <p:nvSpPr>
          <p:cNvPr id="2331" name=""/>
          <p:cNvSpPr/>
          <p:nvPr>
            <p:ph type="body" sz="half" idx="4294967295"/>
          </p:nvPr>
        </p:nvSpPr>
        <p:spPr>
          <a:xfrm>
            <a:off x="457200" y="1600200"/>
            <a:ext cx="4038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lvl="0">
              <a:lnSpc>
                <a:spcPct val="120000"/>
              </a:lnSpc>
            </a:pPr>
            <a:r>
              <a:rPr lang="zh-CN" altLang="en-US" sz="3200" b="1"/>
              <a:t>微观环境的构成</a:t>
            </a:r>
          </a:p>
          <a:p>
            <a:pPr lvl="0">
              <a:lnSpc>
                <a:spcPct val="120000"/>
              </a:lnSpc>
            </a:pPr>
            <a:r>
              <a:rPr lang="zh-CN" altLang="en-US" sz="2400" b="1"/>
              <a:t>六种因素说</a:t>
            </a:r>
          </a:p>
          <a:p>
            <a:pPr lvl="0">
              <a:lnSpc>
                <a:spcPct val="120000"/>
              </a:lnSpc>
            </a:pPr>
            <a:r>
              <a:rPr lang="zh-CN" altLang="en-US" sz="2000" b="1"/>
              <a:t>企业本身</a:t>
            </a:r>
          </a:p>
          <a:p>
            <a:pPr lvl="0">
              <a:lnSpc>
                <a:spcPct val="120000"/>
              </a:lnSpc>
            </a:pPr>
            <a:r>
              <a:rPr lang="zh-CN" altLang="en-US" sz="2000" b="1"/>
              <a:t>顾客</a:t>
            </a:r>
          </a:p>
          <a:p>
            <a:pPr lvl="0">
              <a:lnSpc>
                <a:spcPct val="120000"/>
              </a:lnSpc>
            </a:pPr>
            <a:r>
              <a:rPr lang="zh-CN" altLang="en-US" sz="2000" b="1"/>
              <a:t>供应商</a:t>
            </a:r>
          </a:p>
          <a:p>
            <a:pPr lvl="0">
              <a:lnSpc>
                <a:spcPct val="120000"/>
              </a:lnSpc>
            </a:pPr>
            <a:r>
              <a:rPr lang="zh-CN" altLang="en-US" sz="2000" b="1"/>
              <a:t>营销中介</a:t>
            </a:r>
          </a:p>
          <a:p>
            <a:pPr lvl="0">
              <a:lnSpc>
                <a:spcPct val="120000"/>
              </a:lnSpc>
            </a:pPr>
            <a:r>
              <a:rPr lang="zh-CN" altLang="en-US" sz="2000" b="1"/>
              <a:t>竞争者</a:t>
            </a:r>
          </a:p>
          <a:p>
            <a:pPr lvl="0">
              <a:lnSpc>
                <a:spcPct val="120000"/>
              </a:lnSpc>
            </a:pPr>
            <a:r>
              <a:rPr lang="zh-CN" altLang="en-US" sz="2000" b="1"/>
              <a:t>公众</a:t>
            </a:r>
            <a:endParaRPr lang="zh-CN" altLang="en-US" sz="2400" b="1"/>
          </a:p>
          <a:p>
            <a:pPr lvl="0">
              <a:lnSpc>
                <a:spcPct val="120000"/>
              </a:lnSpc>
            </a:pPr>
            <a:r>
              <a:rPr lang="zh-CN" altLang="en-US" sz="2400" b="1"/>
              <a:t>五力模型观</a:t>
            </a:r>
            <a:endParaRPr lang="zh-CN" altLang="en-US" sz="3200" b="1"/>
          </a:p>
        </p:txBody>
      </p:sp>
      <p:sp>
        <p:nvSpPr>
          <p:cNvPr id="2332" name=""/>
          <p:cNvSpPr/>
          <p:nvPr>
            <p:ph type="body" sz="half" idx="4294967295"/>
          </p:nvPr>
        </p:nvSpPr>
        <p:spPr>
          <a:xfrm>
            <a:off x="4648200" y="1600200"/>
            <a:ext cx="4038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lvl="0">
              <a:lnSpc>
                <a:spcPct val="110000"/>
              </a:lnSpc>
            </a:pPr>
            <a:r>
              <a:rPr lang="en-US" altLang="en-US" sz="3200" b="1"/>
              <a:t>宏观环境的构成</a:t>
            </a:r>
          </a:p>
          <a:p>
            <a:pPr lvl="0">
              <a:lnSpc>
                <a:spcPct val="110000"/>
              </a:lnSpc>
            </a:pPr>
            <a:r>
              <a:rPr lang="en-US" altLang="en-US" sz="2400" b="1"/>
              <a:t>四因素说--PEST模型</a:t>
            </a:r>
          </a:p>
          <a:p>
            <a:pPr lvl="0">
              <a:lnSpc>
                <a:spcPct val="110000"/>
              </a:lnSpc>
            </a:pPr>
            <a:r>
              <a:rPr lang="en-US" altLang="en-US" sz="2000" b="1"/>
              <a:t>政治法律（P）</a:t>
            </a:r>
          </a:p>
          <a:p>
            <a:pPr lvl="0">
              <a:lnSpc>
                <a:spcPct val="110000"/>
              </a:lnSpc>
            </a:pPr>
            <a:r>
              <a:rPr lang="en-US" altLang="en-US" sz="2000" b="1"/>
              <a:t>经济因素（E）</a:t>
            </a:r>
          </a:p>
          <a:p>
            <a:pPr lvl="0">
              <a:lnSpc>
                <a:spcPct val="110000"/>
              </a:lnSpc>
            </a:pPr>
            <a:r>
              <a:rPr lang="en-US" altLang="en-US" sz="2000" b="1"/>
              <a:t>社会文化环境（S）</a:t>
            </a:r>
          </a:p>
          <a:p>
            <a:pPr lvl="0">
              <a:lnSpc>
                <a:spcPct val="110000"/>
              </a:lnSpc>
            </a:pPr>
            <a:r>
              <a:rPr lang="en-US" altLang="en-US" sz="2000" b="1"/>
              <a:t>科学技术环境（T）</a:t>
            </a:r>
            <a:endParaRPr lang="en-US" altLang="en-US" sz="2400" b="1"/>
          </a:p>
          <a:p>
            <a:pPr lvl="0">
              <a:lnSpc>
                <a:spcPct val="110000"/>
              </a:lnSpc>
            </a:pPr>
            <a:r>
              <a:rPr lang="en-US" altLang="en-US" sz="2400" b="1"/>
              <a:t>六因素说</a:t>
            </a:r>
          </a:p>
          <a:p>
            <a:pPr lvl="0">
              <a:lnSpc>
                <a:spcPct val="110000"/>
              </a:lnSpc>
              <a:buNone/>
            </a:pPr>
            <a:r>
              <a:rPr lang="en-US" altLang="en-US" sz="2000" b="1"/>
              <a:t>除了上述的四种因素，再加上两种环境因素，即：人口因素和自然因素               </a:t>
            </a:r>
            <a:r>
              <a:rPr lang="en-US" altLang="en-US" sz="2000" b="1">
                <a:hlinkClick action="ppaction://noaction"/>
              </a:rPr>
              <a:t>31</a:t>
            </a:r>
            <a:endParaRPr lang="en-US" altLang="en-US" sz="2000" b="1"/>
          </a:p>
        </p:txBody>
      </p:sp>
      <p:sp>
        <p:nvSpPr>
          <p:cNvPr id="2333"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AC5309B0-35EA-4DAF-83A1-379A810BF233}"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3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35"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组织管理与环境的关系</a:t>
            </a:r>
          </a:p>
        </p:txBody>
      </p:sp>
      <p:sp>
        <p:nvSpPr>
          <p:cNvPr id="2336"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25000"/>
              </a:lnSpc>
            </a:pPr>
            <a:r>
              <a:rPr lang="zh-CN" altLang="en-US" sz="3200" b="1"/>
              <a:t>总体而言</a:t>
            </a:r>
          </a:p>
          <a:p>
            <a:pPr lvl="0">
              <a:lnSpc>
                <a:spcPct val="125000"/>
              </a:lnSpc>
              <a:buNone/>
            </a:pPr>
            <a:r>
              <a:rPr lang="zh-CN" altLang="en-US" b="1"/>
              <a:t>组织管理与所处环境之间存在着相互依存、相互影响的关系。环境决定组织管理，组织管理反作用于环境。</a:t>
            </a:r>
          </a:p>
          <a:p>
            <a:pPr lvl="0">
              <a:lnSpc>
                <a:spcPct val="125000"/>
              </a:lnSpc>
            </a:pPr>
            <a:r>
              <a:rPr lang="zh-CN" altLang="en-US" sz="3200" b="1"/>
              <a:t>具体而言</a:t>
            </a:r>
          </a:p>
          <a:p>
            <a:pPr lvl="0">
              <a:lnSpc>
                <a:spcPct val="125000"/>
              </a:lnSpc>
              <a:buNone/>
            </a:pPr>
            <a:r>
              <a:rPr lang="zh-CN" altLang="en-US" sz="2000" b="1"/>
              <a:t>组织管理与环境之间的关系表现为：</a:t>
            </a:r>
          </a:p>
          <a:p>
            <a:pPr lvl="0">
              <a:lnSpc>
                <a:spcPct val="125000"/>
              </a:lnSpc>
            </a:pPr>
            <a:r>
              <a:rPr lang="zh-CN" altLang="en-US" b="1"/>
              <a:t>对应关系</a:t>
            </a:r>
          </a:p>
          <a:p>
            <a:pPr lvl="0">
              <a:lnSpc>
                <a:spcPct val="125000"/>
              </a:lnSpc>
            </a:pPr>
            <a:r>
              <a:rPr lang="zh-CN" altLang="en-US" b="1"/>
              <a:t>交换关系</a:t>
            </a:r>
          </a:p>
          <a:p>
            <a:pPr lvl="0">
              <a:lnSpc>
                <a:spcPct val="125000"/>
              </a:lnSpc>
            </a:pPr>
            <a:r>
              <a:rPr lang="zh-CN" altLang="en-US" b="1"/>
              <a:t>影响关系 </a:t>
            </a:r>
          </a:p>
        </p:txBody>
      </p:sp>
      <p:sp>
        <p:nvSpPr>
          <p:cNvPr id="2337"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AAE076A2-5CFF-4C99-A288-B04766CC5AA4}"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3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39"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latin typeface="微软雅黑" pitchFamily="34" charset="-122"/>
              </a:rPr>
              <a:t>环境管理</a:t>
            </a:r>
          </a:p>
        </p:txBody>
      </p:sp>
      <p:sp>
        <p:nvSpPr>
          <p:cNvPr id="2340"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20000"/>
              </a:lnSpc>
            </a:pPr>
            <a:r>
              <a:rPr lang="en-US" altLang="en-US" sz="3200" b="1"/>
              <a:t>环境管理</a:t>
            </a:r>
          </a:p>
          <a:p>
            <a:pPr lvl="0">
              <a:lnSpc>
                <a:spcPct val="120000"/>
              </a:lnSpc>
              <a:buNone/>
            </a:pPr>
            <a:r>
              <a:rPr lang="en-US" altLang="en-US" b="1"/>
              <a:t>是指管理者主动地了解、把握环境变化及其对组织的影响，使组织能动地适应环境，谋求内部管理与外部环境变化动态平衡的活动过程。</a:t>
            </a:r>
          </a:p>
          <a:p>
            <a:pPr lvl="0">
              <a:lnSpc>
                <a:spcPct val="120000"/>
              </a:lnSpc>
            </a:pPr>
            <a:r>
              <a:rPr lang="en-US" altLang="en-US" sz="3200" b="1"/>
              <a:t>如何实施环境管理</a:t>
            </a:r>
          </a:p>
          <a:p>
            <a:pPr lvl="0">
              <a:lnSpc>
                <a:spcPct val="120000"/>
              </a:lnSpc>
            </a:pPr>
            <a:r>
              <a:rPr lang="en-US" altLang="en-US" b="1"/>
              <a:t>了解与认识环境</a:t>
            </a:r>
          </a:p>
          <a:p>
            <a:pPr lvl="0">
              <a:lnSpc>
                <a:spcPct val="120000"/>
              </a:lnSpc>
            </a:pPr>
            <a:r>
              <a:rPr lang="en-US" altLang="en-US" b="1"/>
              <a:t>分析与评估环境</a:t>
            </a:r>
          </a:p>
          <a:p>
            <a:pPr lvl="0">
              <a:lnSpc>
                <a:spcPct val="120000"/>
              </a:lnSpc>
            </a:pPr>
            <a:r>
              <a:rPr lang="en-US" altLang="en-US" b="1"/>
              <a:t>能动地适应环境               </a:t>
            </a:r>
            <a:r>
              <a:rPr lang="en-US" altLang="en-US" b="1">
                <a:hlinkClick action="ppaction://noaction"/>
              </a:rPr>
              <a:t>18</a:t>
            </a:r>
            <a:endParaRPr lang="en-US" altLang="en-US" b="1"/>
          </a:p>
        </p:txBody>
      </p:sp>
      <p:sp>
        <p:nvSpPr>
          <p:cNvPr id="2341"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1FF70557-CFBD-446E-B03B-DD4181B83457}"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3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43"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管理机制分析</a:t>
            </a:r>
          </a:p>
        </p:txBody>
      </p:sp>
      <p:sp>
        <p:nvSpPr>
          <p:cNvPr id="2344"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r>
              <a:rPr lang="zh-CN" altLang="en-US" sz="3200" b="1"/>
              <a:t>管理机制的含义与特征</a:t>
            </a:r>
          </a:p>
          <a:p>
            <a:pPr lvl="0"/>
            <a:r>
              <a:rPr lang="zh-CN" altLang="en-US" b="1"/>
              <a:t>管理机制的含义</a:t>
            </a:r>
          </a:p>
          <a:p>
            <a:pPr lvl="0"/>
            <a:r>
              <a:rPr lang="zh-CN" altLang="en-US" sz="2000" b="1"/>
              <a:t>机制</a:t>
            </a:r>
          </a:p>
          <a:p>
            <a:pPr lvl="0">
              <a:buNone/>
            </a:pPr>
            <a:r>
              <a:rPr lang="zh-CN" altLang="en-US" sz="2000" b="1"/>
              <a:t>机器的构造及其工作原理。</a:t>
            </a:r>
          </a:p>
          <a:p>
            <a:pPr lvl="0"/>
            <a:r>
              <a:rPr lang="zh-CN" altLang="en-US" sz="2000" b="1"/>
              <a:t>管理机制</a:t>
            </a:r>
          </a:p>
          <a:p>
            <a:pPr lvl="0">
              <a:buNone/>
            </a:pPr>
            <a:r>
              <a:rPr lang="zh-CN" altLang="en-US" sz="2000" b="1"/>
              <a:t>是指管理系统的机构及其运行原理</a:t>
            </a:r>
          </a:p>
          <a:p>
            <a:pPr lvl="0"/>
            <a:r>
              <a:rPr lang="zh-CN" altLang="en-US" b="1"/>
              <a:t>管理机制的特征</a:t>
            </a:r>
          </a:p>
          <a:p>
            <a:pPr lvl="0">
              <a:buNone/>
            </a:pPr>
            <a:r>
              <a:rPr lang="zh-CN" altLang="en-US" sz="2000" b="1"/>
              <a:t>包括有：内在性、系统性、客观性、自动性、稳定性、可调性等</a:t>
            </a:r>
          </a:p>
          <a:p>
            <a:pPr lvl="0"/>
            <a:r>
              <a:rPr lang="zh-CN" altLang="en-US" sz="3200" b="1">
                <a:hlinkClick action="ppaction://noaction"/>
              </a:rPr>
              <a:t>管理机制的形成与价值</a:t>
            </a:r>
            <a:endParaRPr lang="zh-CN" altLang="en-US" sz="3200" b="1"/>
          </a:p>
          <a:p>
            <a:pPr lvl="0"/>
            <a:r>
              <a:rPr lang="zh-CN" altLang="en-US" sz="3200" b="1">
                <a:hlinkClick action="ppaction://noaction"/>
              </a:rPr>
              <a:t>管理机制的构成与类型</a:t>
            </a:r>
            <a:endParaRPr lang="zh-CN" altLang="en-US" sz="3200" b="1"/>
          </a:p>
        </p:txBody>
      </p:sp>
      <p:sp>
        <p:nvSpPr>
          <p:cNvPr id="2345"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9C06DB39-7D3E-4A16-BB31-D222BE92F9A3}"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3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47"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管理机制的形成</a:t>
            </a:r>
          </a:p>
        </p:txBody>
      </p:sp>
      <p:sp>
        <p:nvSpPr>
          <p:cNvPr id="2348"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30000"/>
              </a:lnSpc>
            </a:pPr>
            <a:r>
              <a:rPr lang="en-US" altLang="en-US" sz="3200" b="1"/>
              <a:t>管理机制是由管理方式不断发展演进而来的</a:t>
            </a:r>
          </a:p>
          <a:p>
            <a:pPr lvl="0">
              <a:lnSpc>
                <a:spcPct val="130000"/>
              </a:lnSpc>
            </a:pPr>
            <a:r>
              <a:rPr lang="en-US" altLang="en-US" sz="3200" b="1"/>
              <a:t>管理机制的形成过程是一个由主观到客观的过程</a:t>
            </a:r>
          </a:p>
          <a:p>
            <a:pPr lvl="0">
              <a:lnSpc>
                <a:spcPct val="130000"/>
              </a:lnSpc>
            </a:pPr>
            <a:r>
              <a:rPr lang="en-US" altLang="en-US" sz="3200" b="1"/>
              <a:t>管理机制的形成过程是一个由“人治”到“法治”最终到“机治”的过程</a:t>
            </a:r>
          </a:p>
          <a:p>
            <a:pPr lvl="0">
              <a:lnSpc>
                <a:spcPct val="130000"/>
              </a:lnSpc>
              <a:buNone/>
            </a:pPr>
            <a:r>
              <a:rPr lang="en-US" altLang="en-US" sz="2000" b="1"/>
              <a:t>（见教材第24页 图1-3）</a:t>
            </a:r>
          </a:p>
        </p:txBody>
      </p:sp>
      <p:sp>
        <p:nvSpPr>
          <p:cNvPr id="2349"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BF5C7E62-B0F6-4754-B3A1-D84001E3F5B5}"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3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51"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管理机制的应用价值</a:t>
            </a:r>
          </a:p>
        </p:txBody>
      </p:sp>
      <p:sp>
        <p:nvSpPr>
          <p:cNvPr id="2352"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70000"/>
              </a:lnSpc>
            </a:pPr>
            <a:r>
              <a:rPr lang="en-US" altLang="en-US" sz="3200" b="1"/>
              <a:t>何谓价值</a:t>
            </a:r>
          </a:p>
          <a:p>
            <a:pPr lvl="0">
              <a:lnSpc>
                <a:spcPct val="170000"/>
              </a:lnSpc>
            </a:pPr>
            <a:r>
              <a:rPr lang="en-US" altLang="en-US" sz="3200" b="1"/>
              <a:t>管理机制的现实应用价值</a:t>
            </a:r>
          </a:p>
          <a:p>
            <a:pPr lvl="0">
              <a:lnSpc>
                <a:spcPct val="170000"/>
              </a:lnSpc>
            </a:pPr>
            <a:r>
              <a:rPr lang="en-US" altLang="en-US" b="1"/>
              <a:t>管理机制决定管理行为以及管理效果</a:t>
            </a:r>
          </a:p>
          <a:p>
            <a:pPr lvl="0">
              <a:lnSpc>
                <a:spcPct val="170000"/>
              </a:lnSpc>
            </a:pPr>
            <a:r>
              <a:rPr lang="en-US" altLang="en-US" b="1"/>
              <a:t>管理机制是加强科学管理的依据</a:t>
            </a:r>
          </a:p>
          <a:p>
            <a:pPr lvl="0">
              <a:lnSpc>
                <a:spcPct val="170000"/>
              </a:lnSpc>
            </a:pPr>
            <a:r>
              <a:rPr lang="en-US" altLang="en-US" b="1"/>
              <a:t>管理机制的转换与创新是组织改革的核心      </a:t>
            </a:r>
            <a:r>
              <a:rPr lang="en-US" altLang="en-US" b="1">
                <a:hlinkClick action="ppaction://noaction"/>
              </a:rPr>
              <a:t>36</a:t>
            </a:r>
            <a:endParaRPr lang="en-US" altLang="en-US" b="1"/>
          </a:p>
        </p:txBody>
      </p:sp>
      <p:sp>
        <p:nvSpPr>
          <p:cNvPr id="2353"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C4C2A2F6-438D-4F13-AF3B-71A9556E1E59}"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3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55"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管理机制的构成</a:t>
            </a:r>
          </a:p>
        </p:txBody>
      </p:sp>
      <p:sp>
        <p:nvSpPr>
          <p:cNvPr id="2356"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90000"/>
              </a:lnSpc>
            </a:pPr>
            <a:r>
              <a:rPr lang="en-US" altLang="en-US" sz="3200" b="1">
                <a:latin typeface="宋体" pitchFamily="2" charset="-122"/>
              </a:rPr>
              <a:t>管理机制以客观规律为依据（依据）</a:t>
            </a:r>
          </a:p>
          <a:p>
            <a:pPr lvl="0">
              <a:lnSpc>
                <a:spcPct val="90000"/>
              </a:lnSpc>
            </a:pPr>
            <a:r>
              <a:rPr lang="en-US" altLang="en-US" sz="3200" b="1">
                <a:latin typeface="宋体" pitchFamily="2" charset="-122"/>
              </a:rPr>
              <a:t>管理机制以管理结构为基础和载体（基础）</a:t>
            </a:r>
          </a:p>
          <a:p>
            <a:pPr lvl="0">
              <a:lnSpc>
                <a:spcPct val="90000"/>
              </a:lnSpc>
            </a:pPr>
            <a:r>
              <a:rPr lang="en-US" altLang="en-US" b="1">
                <a:latin typeface="宋体" pitchFamily="2" charset="-122"/>
              </a:rPr>
              <a:t>管理结构</a:t>
            </a:r>
          </a:p>
          <a:p>
            <a:pPr lvl="0">
              <a:lnSpc>
                <a:spcPct val="90000"/>
              </a:lnSpc>
            </a:pPr>
            <a:r>
              <a:rPr lang="en-US" altLang="en-US" b="1">
                <a:latin typeface="宋体" pitchFamily="2" charset="-122"/>
              </a:rPr>
              <a:t>管理结构的组成</a:t>
            </a:r>
          </a:p>
          <a:p>
            <a:pPr lvl="0" algn="just">
              <a:lnSpc>
                <a:spcPct val="90000"/>
              </a:lnSpc>
              <a:buNone/>
            </a:pPr>
            <a:r>
              <a:rPr lang="en-US" altLang="en-US" sz="2000" b="1">
                <a:latin typeface="宋体" pitchFamily="2" charset="-122"/>
              </a:rPr>
              <a:t>一个组织的管理结构主要包括以下方面：(1)组织功能与目标； (2)组织的基本构成方式； (3)组织结构； (4)环境结构。</a:t>
            </a:r>
          </a:p>
          <a:p>
            <a:pPr lvl="0">
              <a:lnSpc>
                <a:spcPct val="90000"/>
              </a:lnSpc>
            </a:pPr>
            <a:r>
              <a:rPr lang="en-US" altLang="en-US" sz="3200" b="1">
                <a:latin typeface="宋体" pitchFamily="2" charset="-122"/>
              </a:rPr>
              <a:t>管理机制由若干子机制有机组合而成（类型）</a:t>
            </a:r>
          </a:p>
          <a:p>
            <a:pPr lvl="0">
              <a:lnSpc>
                <a:spcPct val="90000"/>
              </a:lnSpc>
            </a:pPr>
            <a:r>
              <a:rPr lang="en-US" altLang="en-US" sz="3200" b="1">
                <a:latin typeface="宋体" pitchFamily="2" charset="-122"/>
              </a:rPr>
              <a:t>管理机制的本质是管理系统的内在联系、功能及运行原理（本质）</a:t>
            </a:r>
          </a:p>
        </p:txBody>
      </p:sp>
      <p:sp>
        <p:nvSpPr>
          <p:cNvPr id="2357"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20A4B14B-9D32-440B-AA32-7C0288A432D8}"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098"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en-US" altLang="en-US" sz="4400" b="1">
                <a:latin typeface="微软雅黑" pitchFamily="34" charset="-122"/>
              </a:rPr>
              <a:t>1.1  管理与管理职能</a:t>
            </a:r>
          </a:p>
        </p:txBody>
      </p:sp>
      <p:sp>
        <p:nvSpPr>
          <p:cNvPr id="2099"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50000"/>
              </a:lnSpc>
              <a:buNone/>
            </a:pPr>
            <a:r>
              <a:rPr lang="zh-CN" altLang="en-US" sz="2800" b="1"/>
              <a:t>通过本单元学习，使大家明确管理及其必要性、管理的属性，了解管理学的研究对象和内容、方法，掌握管理职能及其相互间的关系。</a:t>
            </a:r>
            <a:endParaRPr lang="zh-CN" altLang="en-US" sz="3200" b="1"/>
          </a:p>
          <a:p>
            <a:pPr lvl="0">
              <a:lnSpc>
                <a:spcPct val="150000"/>
              </a:lnSpc>
            </a:pPr>
            <a:r>
              <a:rPr lang="zh-CN" altLang="en-US" sz="3200" b="1">
                <a:hlinkClick action="ppaction://noaction"/>
              </a:rPr>
              <a:t>管理</a:t>
            </a:r>
            <a:endParaRPr lang="zh-CN" altLang="en-US" sz="3200" b="1"/>
          </a:p>
          <a:p>
            <a:pPr lvl="0">
              <a:lnSpc>
                <a:spcPct val="150000"/>
              </a:lnSpc>
            </a:pPr>
            <a:r>
              <a:rPr lang="zh-CN" altLang="en-US" sz="3200" b="1">
                <a:hlinkClick action="ppaction://noaction"/>
              </a:rPr>
              <a:t>管理学</a:t>
            </a:r>
            <a:endParaRPr lang="zh-CN" altLang="en-US" sz="3200" b="1"/>
          </a:p>
          <a:p>
            <a:pPr lvl="0">
              <a:lnSpc>
                <a:spcPct val="150000"/>
              </a:lnSpc>
            </a:pPr>
            <a:r>
              <a:rPr lang="zh-CN" altLang="en-US" sz="3200" b="1">
                <a:hlinkClick action="ppaction://noaction"/>
              </a:rPr>
              <a:t>管理职能分析</a:t>
            </a:r>
            <a:endParaRPr lang="zh-CN" altLang="en-US" sz="3200" b="1"/>
          </a:p>
        </p:txBody>
      </p:sp>
      <p:sp>
        <p:nvSpPr>
          <p:cNvPr id="2100"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06D188CD-0FD5-4EEB-9210-C370DE542679}"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4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59"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管理机制的类型（子机制）</a:t>
            </a:r>
          </a:p>
        </p:txBody>
      </p:sp>
      <p:sp>
        <p:nvSpPr>
          <p:cNvPr id="2360"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r>
              <a:rPr lang="en-US" altLang="en-US" sz="3200" b="1"/>
              <a:t>运行机制</a:t>
            </a:r>
          </a:p>
          <a:p>
            <a:pPr lvl="0"/>
            <a:r>
              <a:rPr lang="en-US" altLang="en-US" b="1"/>
              <a:t>涵义</a:t>
            </a:r>
          </a:p>
          <a:p>
            <a:pPr lvl="0"/>
            <a:r>
              <a:rPr lang="en-US" altLang="en-US" b="1"/>
              <a:t>特点—普遍性</a:t>
            </a:r>
          </a:p>
          <a:p>
            <a:pPr lvl="0"/>
            <a:r>
              <a:rPr lang="en-US" altLang="en-US" sz="3200" b="1"/>
              <a:t>动力机制</a:t>
            </a:r>
          </a:p>
          <a:p>
            <a:pPr lvl="0"/>
            <a:r>
              <a:rPr lang="en-US" altLang="en-US" b="1"/>
              <a:t>涵义</a:t>
            </a:r>
          </a:p>
          <a:p>
            <a:pPr lvl="0"/>
            <a:r>
              <a:rPr lang="en-US" altLang="en-US" b="1">
                <a:hlinkClick action="ppaction://noaction"/>
              </a:rPr>
              <a:t>组成</a:t>
            </a:r>
            <a:endParaRPr lang="en-US" altLang="en-US" b="1"/>
          </a:p>
          <a:p>
            <a:pPr lvl="0"/>
            <a:r>
              <a:rPr lang="en-US" altLang="en-US" sz="3200" b="1"/>
              <a:t>约束机制</a:t>
            </a:r>
          </a:p>
          <a:p>
            <a:pPr lvl="0"/>
            <a:r>
              <a:rPr lang="en-US" altLang="en-US" b="1"/>
              <a:t>涵义</a:t>
            </a:r>
          </a:p>
          <a:p>
            <a:pPr lvl="0"/>
            <a:r>
              <a:rPr lang="en-US" altLang="en-US" b="1">
                <a:hlinkClick action="ppaction://noaction"/>
              </a:rPr>
              <a:t>组成</a:t>
            </a:r>
            <a:endParaRPr lang="en-US" altLang="en-US" b="1"/>
          </a:p>
          <a:p>
            <a:pPr lvl="0"/>
            <a:endParaRPr lang="en-US" altLang="en-US" b="1"/>
          </a:p>
        </p:txBody>
      </p:sp>
      <p:sp>
        <p:nvSpPr>
          <p:cNvPr id="2361"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45CD6C0C-0C65-4C2F-B6E3-814365783614}"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4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63"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latin typeface="宋体" pitchFamily="2" charset="-122"/>
              </a:rPr>
              <a:t>动力机制主要组成</a:t>
            </a:r>
          </a:p>
        </p:txBody>
      </p:sp>
      <p:graphicFrame>
        <p:nvGraphicFramePr>
          <p:cNvPr id="2364" name=""/>
          <p:cNvGraphicFramePr>
            <a:graphicFrameLocks noGrp="1"/>
          </p:cNvGraphicFramePr>
          <p:nvPr/>
        </p:nvGraphicFramePr>
        <p:xfrm>
          <a:off x="457200" y="1600200"/>
          <a:ext cx="8229599" cy="4276724"/>
        </p:xfrm>
        <a:graphic>
          <a:graphicData uri="http://schemas.openxmlformats.org/drawingml/2006/table">
            <a:tbl>
              <a:tblPr/>
              <a:tblGrid>
                <a:gridCol w="1374775"/>
                <a:gridCol w="4640262"/>
                <a:gridCol w="2214562"/>
              </a:tblGrid>
              <a:tr h="603250">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FFFFFF"/>
                          </a:solidFill>
                          <a:latin typeface="Calibri" panose="020f0502020204030204" pitchFamily="34" charset="0"/>
                        </a:rPr>
                        <a:t>组成</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FFFFFF"/>
                          </a:solidFill>
                          <a:latin typeface="Calibri" panose="020f0502020204030204" pitchFamily="34" charset="0"/>
                        </a:rPr>
                        <a:t>内容</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FFFFFF"/>
                          </a:solidFill>
                          <a:latin typeface="Calibri" panose="020f0502020204030204" pitchFamily="34" charset="0"/>
                        </a:rPr>
                        <a:t>作用原理</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r>
              <a:tr h="1225550">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000000"/>
                          </a:solidFill>
                          <a:latin typeface="Calibri" panose="020f0502020204030204" pitchFamily="34" charset="0"/>
                        </a:rPr>
                        <a:t>利益</a:t>
                      </a:r>
                    </a:p>
                    <a:p>
                      <a:pPr marL="0" lvl="0" indent="0" algn="ctr">
                        <a:buNone/>
                      </a:pPr>
                      <a:r>
                        <a:rPr lang="zh-CN" altLang="en-US" sz="2400" b="1">
                          <a:solidFill>
                            <a:srgbClr val="000000"/>
                          </a:solidFill>
                          <a:latin typeface="Calibri" panose="020f0502020204030204" pitchFamily="34" charset="0"/>
                        </a:rPr>
                        <a:t>驱动</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人们会在物质利益的吸引下，采取有助于组织功能实现的行动，从而有效推动整个系统的运行</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是由经济规律决定的</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223962">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000000"/>
                          </a:solidFill>
                          <a:latin typeface="Calibri" panose="020f0502020204030204" pitchFamily="34" charset="0"/>
                        </a:rPr>
                        <a:t>政令</a:t>
                      </a:r>
                    </a:p>
                    <a:p>
                      <a:pPr marL="0" lvl="0" indent="0" algn="ctr">
                        <a:buNone/>
                      </a:pPr>
                      <a:r>
                        <a:rPr lang="zh-CN" altLang="en-US" sz="2400" b="1">
                          <a:solidFill>
                            <a:srgbClr val="000000"/>
                          </a:solidFill>
                          <a:latin typeface="Calibri" panose="020f0502020204030204" pitchFamily="34" charset="0"/>
                        </a:rPr>
                        <a:t>推动</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管理者凭借行政权威，强制性地要求被管理者采取有助于组织功能实现的行动，以此推动整个系统的运行</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社会规律决定的</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223962">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000000"/>
                          </a:solidFill>
                          <a:latin typeface="Calibri" panose="020f0502020204030204" pitchFamily="34" charset="0"/>
                        </a:rPr>
                        <a:t>社会心理推动</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管理者利用各种管理手段或措施，对被管理者进行富有成效的教育和激励，以调动其积极性，使其自觉自愿地努力实现组织目标</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en-US" altLang="en-US" sz="1800" b="1">
                          <a:solidFill>
                            <a:srgbClr val="000000"/>
                          </a:solidFill>
                          <a:latin typeface="Calibri" panose="020f0502020204030204" pitchFamily="34" charset="0"/>
                        </a:rPr>
                        <a:t>是由社会与心理规律决定的         </a:t>
                      </a:r>
                      <a:r>
                        <a:rPr lang="en-US" altLang="en-US" sz="1800" b="1">
                          <a:solidFill>
                            <a:srgbClr val="000000"/>
                          </a:solidFill>
                          <a:latin typeface="Calibri" panose="020f0502020204030204" pitchFamily="34" charset="0"/>
                          <a:hlinkClick action="ppaction://noaction"/>
                        </a:rPr>
                        <a:t>40</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bl>
          </a:graphicData>
        </a:graphic>
      </p:graphicFrame>
      <p:sp>
        <p:nvSpPr>
          <p:cNvPr id="2365"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30033840-8874-4582-AF1C-143012347675}"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4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88"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约束机制的组成</a:t>
            </a:r>
          </a:p>
        </p:txBody>
      </p:sp>
      <p:sp>
        <p:nvSpPr>
          <p:cNvPr id="2389"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55000"/>
              </a:lnSpc>
            </a:pPr>
            <a:r>
              <a:rPr lang="en-US" altLang="en-US" sz="3200" b="1"/>
              <a:t>权力约束</a:t>
            </a:r>
          </a:p>
          <a:p>
            <a:pPr lvl="0">
              <a:lnSpc>
                <a:spcPct val="155000"/>
              </a:lnSpc>
            </a:pPr>
            <a:r>
              <a:rPr lang="en-US" altLang="en-US" sz="3200" b="1"/>
              <a:t>利益约束</a:t>
            </a:r>
          </a:p>
          <a:p>
            <a:pPr lvl="0">
              <a:lnSpc>
                <a:spcPct val="155000"/>
              </a:lnSpc>
            </a:pPr>
            <a:r>
              <a:rPr lang="en-US" altLang="en-US" sz="3200" b="1"/>
              <a:t>责任约束</a:t>
            </a:r>
          </a:p>
          <a:p>
            <a:pPr lvl="0">
              <a:lnSpc>
                <a:spcPct val="155000"/>
              </a:lnSpc>
            </a:pPr>
            <a:r>
              <a:rPr lang="en-US" altLang="en-US" sz="3200" b="1"/>
              <a:t>社会心理约束   </a:t>
            </a:r>
          </a:p>
        </p:txBody>
      </p:sp>
      <p:sp>
        <p:nvSpPr>
          <p:cNvPr id="2390"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E626CDD3-F230-4C2B-991B-4DFBC942F203}"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4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92"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管理方法及其分类</a:t>
            </a:r>
          </a:p>
        </p:txBody>
      </p:sp>
      <p:sp>
        <p:nvSpPr>
          <p:cNvPr id="2393"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r>
              <a:rPr lang="en-US" altLang="en-US" sz="3200" b="1"/>
              <a:t>管理方法</a:t>
            </a:r>
          </a:p>
          <a:p>
            <a:pPr lvl="0">
              <a:buNone/>
            </a:pPr>
            <a:r>
              <a:rPr lang="en-US" altLang="en-US" sz="2000" b="1"/>
              <a:t>是指管理者为实现组织目标，组织和协调管理要素的工作方式、途径和手段。</a:t>
            </a:r>
          </a:p>
          <a:p>
            <a:pPr lvl="0"/>
            <a:r>
              <a:rPr lang="en-US" altLang="en-US" sz="3200" b="1"/>
              <a:t>管理方法的分类</a:t>
            </a:r>
          </a:p>
          <a:p>
            <a:pPr lvl="0">
              <a:buNone/>
            </a:pPr>
            <a:r>
              <a:rPr lang="en-US" altLang="en-US" sz="2000" b="1"/>
              <a:t>包括有</a:t>
            </a:r>
            <a:r>
              <a:rPr lang="en-US" altLang="en-US" sz="2000" b="1">
                <a:sym typeface="Wingdings" pitchFamily="2" charset="2"/>
              </a:rPr>
              <a:t>（1）按作用的原理划分；（2）按方法的定量化程度划分；（3）按所运用技术的性质划分，等等</a:t>
            </a:r>
            <a:endParaRPr lang="en-US" altLang="en-US" sz="2000" b="1"/>
          </a:p>
          <a:p>
            <a:pPr lvl="0"/>
            <a:r>
              <a:rPr lang="en-US" altLang="en-US" sz="3200" b="1"/>
              <a:t>管理方法现代化</a:t>
            </a:r>
          </a:p>
          <a:p>
            <a:pPr lvl="0"/>
            <a:r>
              <a:rPr lang="en-US" altLang="en-US" sz="2000" b="1"/>
              <a:t>实现管理方法的科学化</a:t>
            </a:r>
          </a:p>
          <a:p>
            <a:pPr lvl="0"/>
            <a:r>
              <a:rPr lang="en-US" altLang="en-US" sz="2000" b="1"/>
              <a:t>实现管理方法的最优化</a:t>
            </a:r>
          </a:p>
          <a:p>
            <a:pPr lvl="0"/>
            <a:r>
              <a:rPr lang="en-US" altLang="en-US" sz="2000" b="1"/>
              <a:t>实现管理方法的文明化</a:t>
            </a:r>
          </a:p>
          <a:p>
            <a:pPr lvl="0"/>
            <a:r>
              <a:rPr lang="en-US" altLang="en-US" sz="2000" b="1"/>
              <a:t>实现管理手段的现代化</a:t>
            </a:r>
          </a:p>
        </p:txBody>
      </p:sp>
      <p:sp>
        <p:nvSpPr>
          <p:cNvPr id="2394"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C539AD99-2516-48A8-A14A-D0C9019AF0EF}"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4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96"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latin typeface="楷体_GB2312" pitchFamily="1" charset="-122"/>
              </a:rPr>
              <a:t>四大常用管理方法的比较</a:t>
            </a:r>
          </a:p>
        </p:txBody>
      </p:sp>
      <p:graphicFrame>
        <p:nvGraphicFramePr>
          <p:cNvPr id="2397" name=""/>
          <p:cNvGraphicFramePr>
            <a:graphicFrameLocks noGrp="1"/>
          </p:cNvGraphicFramePr>
          <p:nvPr/>
        </p:nvGraphicFramePr>
        <p:xfrm>
          <a:off x="457200" y="1390650"/>
          <a:ext cx="8229601" cy="5551170"/>
        </p:xfrm>
        <a:graphic>
          <a:graphicData uri="http://schemas.openxmlformats.org/drawingml/2006/table">
            <a:tbl>
              <a:tblPr/>
              <a:tblGrid>
                <a:gridCol w="962025"/>
                <a:gridCol w="2890838"/>
                <a:gridCol w="1379538"/>
                <a:gridCol w="1349375"/>
                <a:gridCol w="1647825"/>
              </a:tblGrid>
              <a:tr h="552450">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FFFFFF"/>
                          </a:solidFill>
                          <a:latin typeface="Calibri" panose="020f0502020204030204" pitchFamily="34" charset="0"/>
                        </a:rPr>
                        <a:t>名称</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FFFFFF"/>
                          </a:solidFill>
                          <a:latin typeface="微软雅黑" pitchFamily="34" charset="-122"/>
                        </a:rPr>
                        <a:t>内    容</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FFFFFF"/>
                          </a:solidFill>
                          <a:latin typeface="微软雅黑" pitchFamily="34" charset="-122"/>
                        </a:rPr>
                        <a:t>特  点</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FFFFFF"/>
                          </a:solidFill>
                          <a:latin typeface="Calibri" panose="020f0502020204030204" pitchFamily="34" charset="0"/>
                        </a:rPr>
                        <a:t>局限性</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sz="2400" b="1">
                          <a:solidFill>
                            <a:srgbClr val="FFFFFF"/>
                          </a:solidFill>
                          <a:latin typeface="微软雅黑" pitchFamily="34" charset="-122"/>
                        </a:rPr>
                        <a:t>主要形式</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r>
              <a:tr h="1181100">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2400" b="1">
                          <a:solidFill>
                            <a:srgbClr val="000000"/>
                          </a:solidFill>
                          <a:latin typeface="Calibri" panose="020f0502020204030204" pitchFamily="34" charset="0"/>
                        </a:rPr>
                        <a:t>经济方法</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Calibri" panose="020f0502020204030204" pitchFamily="34" charset="0"/>
                        </a:rPr>
                        <a:t>依靠利益驱动，利用经济手段，通过调节影响被管理者物质需要而促进管理目标实现的方法</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en-US" altLang="en-US" sz="1600" b="1">
                          <a:solidFill>
                            <a:srgbClr val="000000"/>
                          </a:solidFill>
                          <a:latin typeface="微软雅黑" pitchFamily="34" charset="-122"/>
                        </a:rPr>
                        <a:t>(1)利益驱动性</a:t>
                      </a:r>
                    </a:p>
                    <a:p>
                      <a:pPr marL="0" lvl="0" indent="0">
                        <a:buNone/>
                      </a:pPr>
                      <a:r>
                        <a:rPr lang="en-US" altLang="en-US" sz="1600" b="1">
                          <a:solidFill>
                            <a:srgbClr val="000000"/>
                          </a:solidFill>
                          <a:latin typeface="微软雅黑" pitchFamily="34" charset="-122"/>
                        </a:rPr>
                        <a:t>(2)普遍性</a:t>
                      </a:r>
                    </a:p>
                    <a:p>
                      <a:pPr marL="0" lvl="0" indent="0">
                        <a:buNone/>
                      </a:pPr>
                      <a:r>
                        <a:rPr lang="en-US" altLang="en-US" sz="1600" b="1">
                          <a:solidFill>
                            <a:srgbClr val="000000"/>
                          </a:solidFill>
                          <a:latin typeface="微软雅黑" pitchFamily="34" charset="-122"/>
                        </a:rPr>
                        <a:t>(3)持久性</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微软雅黑" pitchFamily="34" charset="-122"/>
                        </a:rPr>
                        <a:t>明显的负面作用：过分注重金钱</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微软雅黑" pitchFamily="34" charset="-122"/>
                        </a:rPr>
                        <a:t>价格、税收、信贷、经济核算、利润、工资、奖金、罚款、定额</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936625">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2400" b="1">
                          <a:solidFill>
                            <a:srgbClr val="000000"/>
                          </a:solidFill>
                          <a:latin typeface="Calibri" panose="020f0502020204030204" pitchFamily="34" charset="0"/>
                        </a:rPr>
                        <a:t>行政方法</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Calibri" panose="020f0502020204030204" pitchFamily="34" charset="0"/>
                        </a:rPr>
                        <a:t>行政方法，是指借靠行政权威，借助行政手段，直接指挥和协调管理对象的方法</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en-US" altLang="en-US" sz="1600" b="1">
                          <a:solidFill>
                            <a:srgbClr val="000000"/>
                          </a:solidFill>
                          <a:latin typeface="微软雅黑" pitchFamily="34" charset="-122"/>
                        </a:rPr>
                        <a:t>(1)强制性</a:t>
                      </a:r>
                    </a:p>
                    <a:p>
                      <a:pPr marL="0" lvl="0" indent="0">
                        <a:buNone/>
                      </a:pPr>
                      <a:r>
                        <a:rPr lang="en-US" altLang="en-US" sz="1600" b="1">
                          <a:solidFill>
                            <a:srgbClr val="000000"/>
                          </a:solidFill>
                          <a:latin typeface="微软雅黑" pitchFamily="34" charset="-122"/>
                        </a:rPr>
                        <a:t>(2)直接性</a:t>
                      </a:r>
                    </a:p>
                    <a:p>
                      <a:pPr marL="0" lvl="0" indent="0">
                        <a:buNone/>
                      </a:pPr>
                      <a:r>
                        <a:rPr lang="en-US" altLang="en-US" sz="1600" b="1">
                          <a:solidFill>
                            <a:srgbClr val="000000"/>
                          </a:solidFill>
                          <a:latin typeface="微软雅黑" pitchFamily="34" charset="-122"/>
                        </a:rPr>
                        <a:t>(3)垂直性</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微软雅黑" pitchFamily="34" charset="-122"/>
                        </a:rPr>
                        <a:t>容易引起被管理者的心理抵抗</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微软雅黑" pitchFamily="34" charset="-122"/>
                        </a:rPr>
                        <a:t>命令、计划、指挥、监督、检查、协调、仲裁等等</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082675">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2400" b="1">
                          <a:solidFill>
                            <a:srgbClr val="000000"/>
                          </a:solidFill>
                          <a:latin typeface="Calibri" panose="020f0502020204030204" pitchFamily="34" charset="0"/>
                        </a:rPr>
                        <a:t>法律方法</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Calibri" panose="020f0502020204030204" pitchFamily="34" charset="0"/>
                        </a:rPr>
                        <a:t>是指借助国家法规和组织制度，严格约束管理对象为实现组织目标而工作的一种方法</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en-US" altLang="en-US" sz="1600" b="1">
                          <a:solidFill>
                            <a:srgbClr val="000000"/>
                          </a:solidFill>
                          <a:latin typeface="微软雅黑" pitchFamily="34" charset="-122"/>
                        </a:rPr>
                        <a:t>(1)高度强制性</a:t>
                      </a:r>
                    </a:p>
                    <a:p>
                      <a:pPr marL="0" lvl="0" indent="0">
                        <a:buNone/>
                      </a:pPr>
                      <a:r>
                        <a:rPr lang="en-US" altLang="en-US" sz="1600" b="1">
                          <a:solidFill>
                            <a:srgbClr val="000000"/>
                          </a:solidFill>
                          <a:latin typeface="微软雅黑" pitchFamily="34" charset="-122"/>
                        </a:rPr>
                        <a:t>(2)规范性</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微软雅黑" pitchFamily="34" charset="-122"/>
                        </a:rPr>
                        <a:t>对特殊情况有适用上的困难，缺乏灵活性</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微软雅黑" pitchFamily="34" charset="-122"/>
                        </a:rPr>
                        <a:t>国家的法律、法规；组织内部的规章制度；司法和仲裁</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084262">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b="1">
                          <a:solidFill>
                            <a:srgbClr val="000000"/>
                          </a:solidFill>
                          <a:latin typeface="Calibri" panose="020f0502020204030204" pitchFamily="34" charset="0"/>
                        </a:rPr>
                        <a:t>社会学心理学方法</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Calibri" panose="020f0502020204030204" pitchFamily="34" charset="0"/>
                        </a:rPr>
                        <a:t>指借助社会学和心理学原理，通过满足管理对象社会心理需要的方式来调动其积极性的方法</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en-US" altLang="en-US" sz="1600" b="1">
                          <a:solidFill>
                            <a:srgbClr val="000000"/>
                          </a:solidFill>
                          <a:latin typeface="微软雅黑" pitchFamily="34" charset="-122"/>
                        </a:rPr>
                        <a:t>(1)自觉自愿性</a:t>
                      </a:r>
                    </a:p>
                    <a:p>
                      <a:pPr marL="0" lvl="0" indent="0">
                        <a:buNone/>
                      </a:pPr>
                      <a:r>
                        <a:rPr lang="en-US" altLang="en-US" sz="1600" b="1">
                          <a:solidFill>
                            <a:srgbClr val="000000"/>
                          </a:solidFill>
                          <a:latin typeface="微软雅黑" pitchFamily="34" charset="-122"/>
                        </a:rPr>
                        <a:t>(2)持久性</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微软雅黑" pitchFamily="34" charset="-122"/>
                        </a:rPr>
                        <a:t>对紧急情况难以适应</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微软雅黑" pitchFamily="34" charset="-122"/>
                        </a:rPr>
                        <a:t>宣传教育、思想沟通、各种形式的激励等</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bl>
          </a:graphicData>
        </a:graphic>
      </p:graphicFrame>
      <p:sp>
        <p:nvSpPr>
          <p:cNvPr id="2398"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1CA11A19-79F8-4639-BA6D-B39DA0FF84BC}"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4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437"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管理方法的完善与有效应用</a:t>
            </a:r>
          </a:p>
        </p:txBody>
      </p:sp>
      <p:sp>
        <p:nvSpPr>
          <p:cNvPr id="2438"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10000"/>
              </a:lnSpc>
            </a:pPr>
            <a:r>
              <a:rPr lang="en-US" altLang="en-US" sz="3200" b="1"/>
              <a:t>加强管理方法的科学依据</a:t>
            </a:r>
          </a:p>
          <a:p>
            <a:pPr lvl="0">
              <a:lnSpc>
                <a:spcPct val="110000"/>
              </a:lnSpc>
            </a:pPr>
            <a:r>
              <a:rPr lang="en-US" altLang="en-US" sz="3200" b="1"/>
              <a:t>要弄清楚管理方法的性质和特点</a:t>
            </a:r>
          </a:p>
          <a:p>
            <a:pPr lvl="0">
              <a:lnSpc>
                <a:spcPct val="110000"/>
              </a:lnSpc>
            </a:pPr>
            <a:r>
              <a:rPr lang="en-US" altLang="en-US" sz="3200" b="1"/>
              <a:t>研究管理者与管理对象的性质与特点，提高针对性</a:t>
            </a:r>
          </a:p>
          <a:p>
            <a:pPr lvl="0">
              <a:lnSpc>
                <a:spcPct val="110000"/>
              </a:lnSpc>
            </a:pPr>
            <a:r>
              <a:rPr lang="en-US" altLang="en-US" sz="3200" b="1"/>
              <a:t>了解与掌握管理环境因素，采取适宜的管理方法</a:t>
            </a:r>
          </a:p>
          <a:p>
            <a:pPr lvl="0">
              <a:lnSpc>
                <a:spcPct val="110000"/>
              </a:lnSpc>
            </a:pPr>
            <a:r>
              <a:rPr lang="en-US" altLang="en-US" sz="3200" b="1"/>
              <a:t>注意管理方法的综合运用       </a:t>
            </a:r>
            <a:r>
              <a:rPr lang="en-US" altLang="en-US" sz="3200" b="1">
                <a:hlinkClick action="ppaction://noaction"/>
              </a:rPr>
              <a:t>3</a:t>
            </a:r>
            <a:endParaRPr lang="en-US" altLang="en-US" sz="3200" b="1"/>
          </a:p>
        </p:txBody>
      </p:sp>
      <p:sp>
        <p:nvSpPr>
          <p:cNvPr id="2439"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8A29C1C1-8AA7-4A7B-A128-3ADFAC314AB8}"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4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441"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en-US" altLang="en-US" sz="4400" b="1"/>
              <a:t>1.3   管理理论的演变</a:t>
            </a:r>
          </a:p>
        </p:txBody>
      </p:sp>
      <p:sp>
        <p:nvSpPr>
          <p:cNvPr id="2442"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40000"/>
              </a:lnSpc>
              <a:buNone/>
            </a:pPr>
            <a:r>
              <a:rPr lang="en-US" altLang="en-US" sz="2800" b="1">
                <a:latin typeface="微软雅黑" pitchFamily="34" charset="-122"/>
              </a:rPr>
              <a:t>通过本单元学习，使大家明确管理理论产生与形成的阶段划分，掌握管理理论的发展简史。</a:t>
            </a:r>
            <a:endParaRPr lang="en-US" altLang="en-US" sz="3200" b="1">
              <a:latin typeface="微软雅黑" pitchFamily="34" charset="-122"/>
            </a:endParaRPr>
          </a:p>
          <a:p>
            <a:pPr lvl="0">
              <a:lnSpc>
                <a:spcPct val="140000"/>
              </a:lnSpc>
            </a:pPr>
            <a:r>
              <a:rPr lang="en-US" altLang="en-US" sz="3200" b="1">
                <a:latin typeface="微软雅黑" pitchFamily="34" charset="-122"/>
                <a:hlinkClick action="ppaction://noaction"/>
              </a:rPr>
              <a:t>管理理论产生与形成阶段的划分</a:t>
            </a:r>
            <a:endParaRPr lang="en-US" altLang="en-US" sz="3200" b="1">
              <a:latin typeface="微软雅黑" pitchFamily="34" charset="-122"/>
            </a:endParaRPr>
          </a:p>
          <a:p>
            <a:pPr lvl="0">
              <a:lnSpc>
                <a:spcPct val="140000"/>
              </a:lnSpc>
            </a:pPr>
            <a:r>
              <a:rPr lang="en-US" altLang="en-US" sz="3200" b="1">
                <a:latin typeface="微软雅黑" pitchFamily="34" charset="-122"/>
                <a:hlinkClick action="ppaction://noaction"/>
              </a:rPr>
              <a:t>古典管理理论</a:t>
            </a:r>
            <a:endParaRPr lang="en-US" altLang="en-US" sz="3200" b="1">
              <a:latin typeface="微软雅黑" pitchFamily="34" charset="-122"/>
            </a:endParaRPr>
          </a:p>
          <a:p>
            <a:pPr lvl="0">
              <a:lnSpc>
                <a:spcPct val="140000"/>
              </a:lnSpc>
            </a:pPr>
            <a:r>
              <a:rPr lang="en-US" altLang="en-US" sz="3200" b="1">
                <a:latin typeface="微软雅黑" pitchFamily="34" charset="-122"/>
                <a:hlinkClick action="ppaction://noaction"/>
              </a:rPr>
              <a:t>行为科学理论</a:t>
            </a:r>
            <a:r>
              <a:rPr lang="en-US" altLang="en-US" sz="3200" b="1">
                <a:latin typeface="微软雅黑" pitchFamily="34" charset="-122"/>
              </a:rPr>
              <a:t>  </a:t>
            </a:r>
          </a:p>
          <a:p>
            <a:pPr lvl="0">
              <a:lnSpc>
                <a:spcPct val="140000"/>
              </a:lnSpc>
            </a:pPr>
            <a:r>
              <a:rPr lang="en-US" altLang="en-US" sz="3200" b="1">
                <a:latin typeface="微软雅黑" pitchFamily="34" charset="-122"/>
                <a:hlinkClick r:id="rId2" action="ppaction://hlinksldjump"/>
              </a:rPr>
              <a:t>现代管理理论</a:t>
            </a:r>
            <a:endParaRPr lang="en-US" altLang="en-US" sz="3200" b="1">
              <a:latin typeface="微软雅黑" pitchFamily="34" charset="-122"/>
            </a:endParaRPr>
          </a:p>
        </p:txBody>
      </p:sp>
      <p:sp>
        <p:nvSpPr>
          <p:cNvPr id="2443"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109C89FD-B193-46A8-8D8C-99EEB2D13015}"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4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445"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管理实践、管理思想与管理理论</a:t>
            </a:r>
          </a:p>
        </p:txBody>
      </p:sp>
      <p:sp>
        <p:nvSpPr>
          <p:cNvPr id="2446"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buNone/>
            </a:pPr>
            <a:r>
              <a:rPr lang="zh-CN" altLang="en-US" b="1"/>
              <a:t>管理是共同劳动的产物，有集体协作劳动的地方，就有管理活动。在漫长而重复的管理活动实践中，管理思想逐步形成。随着社会生产力的发展，人们将各种</a:t>
            </a:r>
          </a:p>
          <a:p>
            <a:pPr lvl="0">
              <a:buNone/>
            </a:pPr>
            <a:r>
              <a:rPr lang="zh-CN" altLang="en-US" b="1"/>
              <a:t>    管理思想加以归纳总结，形成了</a:t>
            </a:r>
          </a:p>
          <a:p>
            <a:pPr lvl="0">
              <a:buNone/>
            </a:pPr>
            <a:r>
              <a:rPr lang="zh-CN" altLang="en-US" b="1"/>
              <a:t>    管理理论。人们运用管理</a:t>
            </a:r>
          </a:p>
          <a:p>
            <a:pPr lvl="0">
              <a:buNone/>
            </a:pPr>
            <a:r>
              <a:rPr lang="zh-CN" altLang="en-US" b="1"/>
              <a:t>    理论去指导管理实践，</a:t>
            </a:r>
          </a:p>
          <a:p>
            <a:pPr lvl="0">
              <a:buNone/>
            </a:pPr>
            <a:r>
              <a:rPr lang="zh-CN" altLang="en-US" b="1"/>
              <a:t>    以期取得管理效果，</a:t>
            </a:r>
          </a:p>
          <a:p>
            <a:pPr lvl="0">
              <a:buNone/>
            </a:pPr>
            <a:r>
              <a:rPr lang="zh-CN" altLang="en-US" b="1"/>
              <a:t>    并在管理实践中修正</a:t>
            </a:r>
          </a:p>
          <a:p>
            <a:pPr lvl="0">
              <a:buNone/>
            </a:pPr>
            <a:r>
              <a:rPr lang="zh-CN" altLang="en-US" b="1"/>
              <a:t>    和完善着管理理论。</a:t>
            </a:r>
          </a:p>
          <a:p>
            <a:pPr lvl="0">
              <a:buNone/>
            </a:pPr>
            <a:r>
              <a:rPr lang="zh-CN" altLang="en-US" b="1"/>
              <a:t>    三者的关系如图示：</a:t>
            </a:r>
          </a:p>
        </p:txBody>
      </p:sp>
      <p:sp>
        <p:nvSpPr>
          <p:cNvPr id="2447" name=""/>
          <p:cNvSpPr/>
          <p:nvPr/>
        </p:nvSpPr>
        <p:spPr>
          <a:xfrm>
            <a:off x="5724525" y="2852738"/>
            <a:ext cx="1944688" cy="431800"/>
          </a:xfrm>
          <a:prstGeom prst="rect">
            <a:avLst/>
          </a:prstGeom>
          <a:solidFill>
            <a:srgbClr val="FFFFFF"/>
          </a:solidFill>
          <a:ln cap="flat">
            <a:solidFill>
              <a:srgbClr val="000000"/>
            </a:solidFill>
            <a:prstDash val="solid"/>
            <a:miter lim="800000"/>
            <a:headEnd type="none" w="med" len="med"/>
            <a:tailEnd type="none" w="med" len="med"/>
          </a:ln>
        </p:spPr>
        <p:txBody>
          <a:bodyPr wrap="none" anchor="ctr" anchorCtr="0"/>
          <a:lstStyle>
            <a:lvl1pPr marL="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5pPr>
          </a:lstStyle>
          <a:p>
            <a:pPr lvl="0" algn="ctr"/>
            <a:r>
              <a:rPr lang="zh-CN" altLang="en-US" sz="2400" b="1">
                <a:latin typeface="Tahoma" pitchFamily="34" charset="0"/>
                <a:ea typeface="微软雅黑" pitchFamily="34" charset="-122"/>
              </a:rPr>
              <a:t>管理实践</a:t>
            </a:r>
          </a:p>
        </p:txBody>
      </p:sp>
      <p:sp>
        <p:nvSpPr>
          <p:cNvPr id="2448" name=""/>
          <p:cNvSpPr/>
          <p:nvPr/>
        </p:nvSpPr>
        <p:spPr>
          <a:xfrm>
            <a:off x="3673475" y="5013325"/>
            <a:ext cx="1871662" cy="576262"/>
          </a:xfrm>
          <a:prstGeom prst="rect">
            <a:avLst/>
          </a:prstGeom>
          <a:solidFill>
            <a:srgbClr val="FFFFFF"/>
          </a:solidFill>
          <a:ln cap="flat">
            <a:solidFill>
              <a:srgbClr val="000000"/>
            </a:solidFill>
            <a:prstDash val="solid"/>
            <a:miter lim="800000"/>
            <a:headEnd type="none" w="med" len="med"/>
            <a:tailEnd type="none" w="med" len="med"/>
          </a:ln>
        </p:spPr>
        <p:txBody>
          <a:bodyPr wrap="none" anchor="ctr" anchorCtr="0"/>
          <a:lstStyle>
            <a:lvl1pPr marL="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5pPr>
          </a:lstStyle>
          <a:p>
            <a:pPr lvl="0" algn="ctr"/>
            <a:r>
              <a:rPr lang="zh-CN" altLang="en-US" sz="2400" b="1">
                <a:latin typeface="Tahoma" pitchFamily="34" charset="0"/>
                <a:ea typeface="微软雅黑" pitchFamily="34" charset="-122"/>
              </a:rPr>
              <a:t>管理理论</a:t>
            </a:r>
          </a:p>
        </p:txBody>
      </p:sp>
      <p:sp>
        <p:nvSpPr>
          <p:cNvPr id="2449" name=""/>
          <p:cNvSpPr/>
          <p:nvPr/>
        </p:nvSpPr>
        <p:spPr>
          <a:xfrm>
            <a:off x="6877050" y="4948238"/>
            <a:ext cx="2016125" cy="504825"/>
          </a:xfrm>
          <a:prstGeom prst="rect">
            <a:avLst/>
          </a:prstGeom>
          <a:solidFill>
            <a:srgbClr val="FFFFFF"/>
          </a:solidFill>
          <a:ln cap="flat">
            <a:solidFill>
              <a:srgbClr val="000000"/>
            </a:solidFill>
            <a:prstDash val="solid"/>
            <a:miter lim="800000"/>
            <a:headEnd type="none" w="med" len="med"/>
            <a:tailEnd type="none" w="med" len="med"/>
          </a:ln>
        </p:spPr>
        <p:txBody>
          <a:bodyPr wrap="none" anchor="ctr" anchorCtr="0"/>
          <a:lstStyle>
            <a:lvl1pPr marL="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5pPr>
          </a:lstStyle>
          <a:p>
            <a:pPr lvl="0" algn="ctr"/>
            <a:r>
              <a:rPr lang="zh-CN" altLang="en-US" sz="2400" b="1">
                <a:latin typeface="Tahoma" pitchFamily="34" charset="0"/>
                <a:ea typeface="微软雅黑" pitchFamily="34" charset="-122"/>
              </a:rPr>
              <a:t>管理思想</a:t>
            </a:r>
          </a:p>
        </p:txBody>
      </p:sp>
      <p:cxnSp>
        <p:nvCxnSpPr>
          <p:cNvPr id="2450" name=""/>
          <p:cNvCxnSpPr/>
          <p:nvPr/>
        </p:nvCxnSpPr>
        <p:spPr>
          <a:xfrm flipV="1">
            <a:off x="4283075" y="3306762"/>
            <a:ext cx="1801812" cy="1641475"/>
          </a:xfrm>
          <a:prstGeom prst="line">
            <a:avLst/>
          </a:prstGeom>
          <a:noFill/>
          <a:ln cap="flat">
            <a:solidFill>
              <a:srgbClr val="000000"/>
            </a:solidFill>
            <a:prstDash val="solid"/>
            <a:miter lim="800000"/>
            <a:headEnd type="none" w="med" len="med"/>
            <a:tailEnd type="triangle" w="med" len="med"/>
          </a:ln>
        </p:spPr>
      </p:cxnSp>
      <p:cxnSp>
        <p:nvCxnSpPr>
          <p:cNvPr id="2451" name=""/>
          <p:cNvCxnSpPr/>
          <p:nvPr/>
        </p:nvCxnSpPr>
        <p:spPr>
          <a:xfrm flipH="1">
            <a:off x="4859338" y="3355975"/>
            <a:ext cx="1585912" cy="1593850"/>
          </a:xfrm>
          <a:prstGeom prst="line">
            <a:avLst/>
          </a:prstGeom>
          <a:noFill/>
          <a:ln cap="flat">
            <a:solidFill>
              <a:srgbClr val="000000"/>
            </a:solidFill>
            <a:prstDash val="solid"/>
            <a:miter lim="800000"/>
            <a:headEnd type="none" w="med" len="med"/>
            <a:tailEnd type="triangle" w="med" len="med"/>
          </a:ln>
        </p:spPr>
      </p:cxnSp>
      <p:cxnSp>
        <p:nvCxnSpPr>
          <p:cNvPr id="2452" name=""/>
          <p:cNvCxnSpPr/>
          <p:nvPr/>
        </p:nvCxnSpPr>
        <p:spPr>
          <a:xfrm flipH="1" flipV="1">
            <a:off x="7056438" y="3355975"/>
            <a:ext cx="865188" cy="1592262"/>
          </a:xfrm>
          <a:prstGeom prst="line">
            <a:avLst/>
          </a:prstGeom>
          <a:noFill/>
          <a:ln cap="flat">
            <a:solidFill>
              <a:srgbClr val="000000"/>
            </a:solidFill>
            <a:prstDash val="solid"/>
            <a:miter lim="800000"/>
            <a:headEnd type="none" w="med" len="med"/>
            <a:tailEnd type="triangle" w="med" len="med"/>
          </a:ln>
        </p:spPr>
      </p:cxnSp>
      <p:cxnSp>
        <p:nvCxnSpPr>
          <p:cNvPr id="2453" name=""/>
          <p:cNvCxnSpPr/>
          <p:nvPr/>
        </p:nvCxnSpPr>
        <p:spPr>
          <a:xfrm>
            <a:off x="7381875" y="3424238"/>
            <a:ext cx="828675" cy="1524000"/>
          </a:xfrm>
          <a:prstGeom prst="line">
            <a:avLst/>
          </a:prstGeom>
          <a:noFill/>
          <a:ln cap="flat">
            <a:solidFill>
              <a:srgbClr val="000000"/>
            </a:solidFill>
            <a:prstDash val="solid"/>
            <a:miter lim="800000"/>
            <a:headEnd type="none" w="med" len="med"/>
            <a:tailEnd type="triangle" w="med" len="med"/>
          </a:ln>
        </p:spPr>
      </p:cxnSp>
      <p:cxnSp>
        <p:nvCxnSpPr>
          <p:cNvPr id="2454" name=""/>
          <p:cNvCxnSpPr/>
          <p:nvPr/>
        </p:nvCxnSpPr>
        <p:spPr>
          <a:xfrm flipH="1">
            <a:off x="5545138" y="5197475"/>
            <a:ext cx="1295400" cy="1588"/>
          </a:xfrm>
          <a:prstGeom prst="line">
            <a:avLst/>
          </a:prstGeom>
          <a:noFill/>
          <a:ln cap="flat">
            <a:solidFill>
              <a:srgbClr val="000000"/>
            </a:solidFill>
            <a:prstDash val="solid"/>
            <a:miter lim="800000"/>
            <a:headEnd type="none" w="med" len="med"/>
            <a:tailEnd type="triangle" w="med" len="med"/>
          </a:ln>
        </p:spPr>
      </p:cxnSp>
      <p:cxnSp>
        <p:nvCxnSpPr>
          <p:cNvPr id="2455" name=""/>
          <p:cNvCxnSpPr/>
          <p:nvPr/>
        </p:nvCxnSpPr>
        <p:spPr>
          <a:xfrm>
            <a:off x="5581650" y="5451475"/>
            <a:ext cx="1223962" cy="1588"/>
          </a:xfrm>
          <a:prstGeom prst="line">
            <a:avLst/>
          </a:prstGeom>
          <a:noFill/>
          <a:ln cap="flat">
            <a:solidFill>
              <a:srgbClr val="000000"/>
            </a:solidFill>
            <a:prstDash val="solid"/>
            <a:miter lim="800000"/>
            <a:headEnd type="none" w="med" len="med"/>
            <a:tailEnd type="triangle" w="med" len="med"/>
          </a:ln>
        </p:spPr>
      </p:cxnSp>
      <p:sp>
        <p:nvSpPr>
          <p:cNvPr id="2456" name=""/>
          <p:cNvSpPr/>
          <p:nvPr/>
        </p:nvSpPr>
        <p:spPr>
          <a:xfrm>
            <a:off x="4859338" y="3422650"/>
            <a:ext cx="720725" cy="366712"/>
          </a:xfrm>
          <a:prstGeom prst="rect">
            <a:avLst/>
          </a:prstGeom>
          <a:noFill/>
          <a:ln cap="flat">
            <a:noFill/>
            <a:prstDash val="solid"/>
            <a:miter lim="800000"/>
            <a:headEnd type="none" w="med" len="med"/>
            <a:tailEnd type="none" w="med" len="med"/>
          </a:ln>
        </p:spPr>
        <p:txBody>
          <a:bodyPr>
            <a:spAutoFit/>
          </a:bodyPr>
          <a:lstStyle>
            <a:lvl1pPr marL="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5pPr>
          </a:lstStyle>
          <a:p>
            <a:pPr lvl="0">
              <a:spcBef>
                <a:spcPct val="50000"/>
              </a:spcBef>
            </a:pPr>
            <a:r>
              <a:rPr lang="zh-CN" altLang="en-US" b="1">
                <a:latin typeface="Tahoma" pitchFamily="34" charset="0"/>
                <a:ea typeface="微软雅黑" pitchFamily="34" charset="-122"/>
              </a:rPr>
              <a:t>运用</a:t>
            </a:r>
          </a:p>
        </p:txBody>
      </p:sp>
      <p:sp>
        <p:nvSpPr>
          <p:cNvPr id="2457" name=""/>
          <p:cNvSpPr/>
          <p:nvPr/>
        </p:nvSpPr>
        <p:spPr>
          <a:xfrm>
            <a:off x="5797550" y="3990975"/>
            <a:ext cx="647700" cy="366712"/>
          </a:xfrm>
          <a:prstGeom prst="rect">
            <a:avLst/>
          </a:prstGeom>
          <a:noFill/>
          <a:ln cap="flat">
            <a:noFill/>
            <a:prstDash val="solid"/>
            <a:miter lim="800000"/>
            <a:headEnd type="none" w="med" len="med"/>
            <a:tailEnd type="none" w="med" len="med"/>
          </a:ln>
        </p:spPr>
        <p:txBody>
          <a:bodyPr>
            <a:spAutoFit/>
          </a:bodyPr>
          <a:lstStyle>
            <a:lvl1pPr marL="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5pPr>
          </a:lstStyle>
          <a:p>
            <a:pPr lvl="0">
              <a:spcBef>
                <a:spcPct val="50000"/>
              </a:spcBef>
            </a:pPr>
            <a:r>
              <a:rPr lang="zh-CN" altLang="en-US" b="1">
                <a:latin typeface="Tahoma" pitchFamily="34" charset="0"/>
                <a:ea typeface="微软雅黑" pitchFamily="34" charset="-122"/>
              </a:rPr>
              <a:t>验证</a:t>
            </a:r>
          </a:p>
        </p:txBody>
      </p:sp>
      <p:sp>
        <p:nvSpPr>
          <p:cNvPr id="2458" name=""/>
          <p:cNvSpPr/>
          <p:nvPr/>
        </p:nvSpPr>
        <p:spPr>
          <a:xfrm>
            <a:off x="5724525" y="4830762"/>
            <a:ext cx="936625" cy="366712"/>
          </a:xfrm>
          <a:prstGeom prst="rect">
            <a:avLst/>
          </a:prstGeom>
          <a:noFill/>
          <a:ln cap="flat">
            <a:noFill/>
            <a:prstDash val="solid"/>
            <a:miter lim="800000"/>
            <a:headEnd type="none" w="med" len="med"/>
            <a:tailEnd type="none" w="med" len="med"/>
          </a:ln>
        </p:spPr>
        <p:txBody>
          <a:bodyPr>
            <a:spAutoFit/>
          </a:bodyPr>
          <a:lstStyle>
            <a:lvl1pPr marL="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5pPr>
          </a:lstStyle>
          <a:p>
            <a:pPr lvl="0">
              <a:spcBef>
                <a:spcPct val="50000"/>
              </a:spcBef>
            </a:pPr>
            <a:r>
              <a:rPr lang="zh-CN" altLang="en-US" b="1">
                <a:latin typeface="Tahoma" pitchFamily="34" charset="0"/>
                <a:ea typeface="微软雅黑" pitchFamily="34" charset="-122"/>
              </a:rPr>
              <a:t>系统化</a:t>
            </a:r>
          </a:p>
        </p:txBody>
      </p:sp>
      <p:sp>
        <p:nvSpPr>
          <p:cNvPr id="2459" name=""/>
          <p:cNvSpPr/>
          <p:nvPr/>
        </p:nvSpPr>
        <p:spPr>
          <a:xfrm>
            <a:off x="5832475" y="5589588"/>
            <a:ext cx="720725" cy="366712"/>
          </a:xfrm>
          <a:prstGeom prst="rect">
            <a:avLst/>
          </a:prstGeom>
          <a:noFill/>
          <a:ln cap="flat">
            <a:noFill/>
            <a:prstDash val="solid"/>
            <a:miter lim="800000"/>
            <a:headEnd type="none" w="med" len="med"/>
            <a:tailEnd type="none" w="med" len="med"/>
          </a:ln>
        </p:spPr>
        <p:txBody>
          <a:bodyPr>
            <a:spAutoFit/>
          </a:bodyPr>
          <a:lstStyle>
            <a:lvl1pPr marL="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5pPr>
          </a:lstStyle>
          <a:p>
            <a:pPr lvl="0">
              <a:spcBef>
                <a:spcPct val="50000"/>
              </a:spcBef>
            </a:pPr>
            <a:r>
              <a:rPr lang="zh-CN" altLang="en-US" b="1">
                <a:latin typeface="Tahoma" pitchFamily="34" charset="0"/>
                <a:ea typeface="微软雅黑" pitchFamily="34" charset="-122"/>
              </a:rPr>
              <a:t>反映</a:t>
            </a:r>
          </a:p>
        </p:txBody>
      </p:sp>
      <p:sp>
        <p:nvSpPr>
          <p:cNvPr id="2460" name=""/>
          <p:cNvSpPr/>
          <p:nvPr/>
        </p:nvSpPr>
        <p:spPr>
          <a:xfrm>
            <a:off x="7596188" y="3494088"/>
            <a:ext cx="792162" cy="366712"/>
          </a:xfrm>
          <a:prstGeom prst="rect">
            <a:avLst/>
          </a:prstGeom>
          <a:noFill/>
          <a:ln cap="flat">
            <a:noFill/>
            <a:prstDash val="solid"/>
            <a:miter lim="800000"/>
            <a:headEnd type="none" w="med" len="med"/>
            <a:tailEnd type="none" w="med" len="med"/>
          </a:ln>
        </p:spPr>
        <p:txBody>
          <a:bodyPr>
            <a:spAutoFit/>
          </a:bodyPr>
          <a:lstStyle>
            <a:lvl1pPr marL="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5pPr>
          </a:lstStyle>
          <a:p>
            <a:pPr lvl="0">
              <a:spcBef>
                <a:spcPct val="50000"/>
              </a:spcBef>
            </a:pPr>
            <a:r>
              <a:rPr lang="zh-CN" altLang="en-US" b="1">
                <a:latin typeface="Tahoma" pitchFamily="34" charset="0"/>
                <a:ea typeface="微软雅黑" pitchFamily="34" charset="-122"/>
              </a:rPr>
              <a:t>产生</a:t>
            </a:r>
          </a:p>
        </p:txBody>
      </p:sp>
      <p:sp>
        <p:nvSpPr>
          <p:cNvPr id="2461" name=""/>
          <p:cNvSpPr/>
          <p:nvPr/>
        </p:nvSpPr>
        <p:spPr>
          <a:xfrm>
            <a:off x="6840538" y="3990975"/>
            <a:ext cx="647700" cy="366712"/>
          </a:xfrm>
          <a:prstGeom prst="rect">
            <a:avLst/>
          </a:prstGeom>
          <a:noFill/>
          <a:ln cap="flat">
            <a:noFill/>
            <a:prstDash val="solid"/>
            <a:miter lim="800000"/>
            <a:headEnd type="none" w="med" len="med"/>
            <a:tailEnd type="none" w="med" len="med"/>
          </a:ln>
        </p:spPr>
        <p:txBody>
          <a:bodyPr>
            <a:spAutoFit/>
          </a:bodyPr>
          <a:lstStyle>
            <a:lvl1pPr marL="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1pPr>
            <a:lvl2pPr marL="4572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2pPr>
            <a:lvl3pPr marL="9144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3pPr>
            <a:lvl4pPr marL="13716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4pPr>
            <a:lvl5pPr marL="1828800" indent="0" algn="l" defTabSz="914400" rtl="0" eaLnBrk="0" fontAlgn="base" hangingPunct="0">
              <a:lnSpc>
                <a:spcPct val="100000"/>
              </a:lnSpc>
              <a:spcBef>
                <a:spcPct val="0"/>
              </a:spcBef>
              <a:spcAft>
                <a:spcPct val="0"/>
              </a:spcAft>
              <a:buClrTx/>
              <a:buSzTx/>
              <a:buFont typeface="Arial" pitchFamily="34" charset="0"/>
              <a:buNone/>
              <a:defRPr kumimoji="0" lang="ru-RU" altLang="en-US" sz="1800" b="0" i="0" u="none">
                <a:solidFill>
                  <a:schemeClr val="tx1"/>
                </a:solidFill>
                <a:latin typeface="Arial" pitchFamily="34" charset="0"/>
                <a:ea typeface="宋体" pitchFamily="2" charset="-122"/>
              </a:defRPr>
            </a:lvl5pPr>
          </a:lstStyle>
          <a:p>
            <a:pPr lvl="0">
              <a:spcBef>
                <a:spcPct val="50000"/>
              </a:spcBef>
            </a:pPr>
            <a:r>
              <a:rPr lang="zh-CN" altLang="en-US" b="1">
                <a:latin typeface="Tahoma" pitchFamily="34" charset="0"/>
                <a:ea typeface="微软雅黑" pitchFamily="34" charset="-122"/>
              </a:rPr>
              <a:t>影响</a:t>
            </a:r>
          </a:p>
        </p:txBody>
      </p:sp>
      <p:sp>
        <p:nvSpPr>
          <p:cNvPr id="2462"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B6E7A6F4-A71B-46D4-BB53-FA7119BD8295}"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4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464"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管理理论形成阶段的划分</a:t>
            </a:r>
          </a:p>
        </p:txBody>
      </p:sp>
      <p:sp>
        <p:nvSpPr>
          <p:cNvPr id="2465"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buNone/>
            </a:pPr>
            <a:r>
              <a:rPr lang="en-US" altLang="zh-CN" b="1"/>
              <a:t>19</a:t>
            </a:r>
            <a:r>
              <a:rPr lang="zh-CN" altLang="en-US" b="1"/>
              <a:t>世纪末</a:t>
            </a:r>
            <a:r>
              <a:rPr lang="en-US" altLang="zh-CN" b="1"/>
              <a:t>20</a:t>
            </a:r>
            <a:r>
              <a:rPr lang="zh-CN" altLang="en-US" b="1"/>
              <a:t>世纪初的泰罗科学管理的出现，是管理理论（管理学）形成的标志，将这个管理理论的形成区分为两个大的时期若干个阶段</a:t>
            </a:r>
          </a:p>
          <a:p>
            <a:pPr lvl="0"/>
            <a:r>
              <a:rPr lang="zh-CN" altLang="en-US" sz="3200" b="1"/>
              <a:t>管理理论形成前时期的阶段划分</a:t>
            </a:r>
          </a:p>
          <a:p>
            <a:pPr lvl="0"/>
            <a:r>
              <a:rPr lang="zh-CN" altLang="en-US" b="1"/>
              <a:t>早期的管理实践与管理思想阶段</a:t>
            </a:r>
          </a:p>
          <a:p>
            <a:pPr lvl="0"/>
            <a:r>
              <a:rPr lang="zh-CN" altLang="en-US" b="1"/>
              <a:t>管理理论的萌芽阶段</a:t>
            </a:r>
          </a:p>
          <a:p>
            <a:pPr lvl="0"/>
            <a:r>
              <a:rPr lang="zh-CN" altLang="en-US" sz="3200" b="1"/>
              <a:t>管理理论形成后时期的阶段划分</a:t>
            </a:r>
          </a:p>
          <a:p>
            <a:pPr lvl="0"/>
            <a:r>
              <a:rPr lang="zh-CN" altLang="en-US" b="1"/>
              <a:t>古典管理理论阶段</a:t>
            </a:r>
          </a:p>
          <a:p>
            <a:pPr lvl="0"/>
            <a:r>
              <a:rPr lang="zh-CN" altLang="en-US" b="1"/>
              <a:t>行为科学理论阶段</a:t>
            </a:r>
          </a:p>
          <a:p>
            <a:pPr lvl="0"/>
            <a:r>
              <a:rPr lang="zh-CN" altLang="en-US" b="1"/>
              <a:t>现代管理理论阶段                    </a:t>
            </a:r>
            <a:r>
              <a:rPr lang="en-US" altLang="zh-CN" b="1">
                <a:hlinkClick action="ppaction://noaction"/>
              </a:rPr>
              <a:t>46</a:t>
            </a:r>
            <a:r>
              <a:rPr lang="en-US" altLang="zh-CN" b="1"/>
              <a:t>   </a:t>
            </a:r>
          </a:p>
        </p:txBody>
      </p:sp>
      <p:sp>
        <p:nvSpPr>
          <p:cNvPr id="2466"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B29F0CCB-F343-4C61-AB4B-B227FD1BDBE5}"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4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468"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古典管理理论</a:t>
            </a:r>
          </a:p>
        </p:txBody>
      </p:sp>
      <p:sp>
        <p:nvSpPr>
          <p:cNvPr id="2469"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20000"/>
              </a:lnSpc>
            </a:pPr>
            <a:r>
              <a:rPr lang="en-US" altLang="en-US" sz="3200" b="1"/>
              <a:t>古典管理理论阶段时间划分</a:t>
            </a:r>
          </a:p>
          <a:p>
            <a:pPr lvl="0">
              <a:lnSpc>
                <a:spcPct val="120000"/>
              </a:lnSpc>
              <a:buNone/>
            </a:pPr>
            <a:r>
              <a:rPr lang="en-US" altLang="en-US" b="1"/>
              <a:t>古典管理理论产生发展于19世纪末20世纪初</a:t>
            </a:r>
          </a:p>
          <a:p>
            <a:pPr lvl="0">
              <a:lnSpc>
                <a:spcPct val="120000"/>
              </a:lnSpc>
            </a:pPr>
            <a:r>
              <a:rPr lang="en-US" altLang="en-US" sz="3200" b="1"/>
              <a:t>古典管理理论产生的背景</a:t>
            </a:r>
          </a:p>
          <a:p>
            <a:pPr lvl="0">
              <a:lnSpc>
                <a:spcPct val="120000"/>
              </a:lnSpc>
            </a:pPr>
            <a:r>
              <a:rPr lang="en-US" altLang="en-US" b="1"/>
              <a:t>自由资本主义过渡到垄断资本主义</a:t>
            </a:r>
          </a:p>
          <a:p>
            <a:pPr lvl="0">
              <a:lnSpc>
                <a:spcPct val="120000"/>
              </a:lnSpc>
            </a:pPr>
            <a:r>
              <a:rPr lang="en-US" altLang="en-US" b="1"/>
              <a:t>两权分离的出现</a:t>
            </a:r>
          </a:p>
          <a:p>
            <a:pPr lvl="0">
              <a:lnSpc>
                <a:spcPct val="120000"/>
              </a:lnSpc>
            </a:pPr>
            <a:r>
              <a:rPr lang="en-US" altLang="en-US" b="1"/>
              <a:t>职业管理者出现，朴素管理思想系统化、科学化</a:t>
            </a:r>
          </a:p>
          <a:p>
            <a:pPr lvl="0">
              <a:lnSpc>
                <a:spcPct val="120000"/>
              </a:lnSpc>
            </a:pPr>
            <a:r>
              <a:rPr lang="en-US" altLang="en-US" sz="3200" b="1">
                <a:hlinkClick action="ppaction://noaction"/>
              </a:rPr>
              <a:t>古典管理理论的主要代表人物及其观点</a:t>
            </a:r>
            <a:endParaRPr lang="en-US" altLang="en-US" sz="3200" b="1"/>
          </a:p>
        </p:txBody>
      </p:sp>
      <p:sp>
        <p:nvSpPr>
          <p:cNvPr id="2470"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B47B0A9E-4F5E-4B63-B4DC-864522774803}"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102"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管理的必要性与重要性</a:t>
            </a:r>
          </a:p>
        </p:txBody>
      </p:sp>
      <p:sp>
        <p:nvSpPr>
          <p:cNvPr id="2103"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20000"/>
              </a:lnSpc>
            </a:pPr>
            <a:r>
              <a:rPr lang="zh-CN" altLang="en-US" sz="3200" b="1"/>
              <a:t>管理的必要性</a:t>
            </a:r>
          </a:p>
          <a:p>
            <a:pPr lvl="0">
              <a:lnSpc>
                <a:spcPct val="120000"/>
              </a:lnSpc>
            </a:pPr>
            <a:r>
              <a:rPr lang="zh-CN" altLang="en-US" b="1">
                <a:latin typeface="宋体" pitchFamily="2" charset="-122"/>
              </a:rPr>
              <a:t>管理是共同劳动的产物</a:t>
            </a:r>
          </a:p>
          <a:p>
            <a:pPr lvl="0">
              <a:lnSpc>
                <a:spcPct val="120000"/>
              </a:lnSpc>
            </a:pPr>
            <a:r>
              <a:rPr lang="zh-CN" altLang="en-US" b="1">
                <a:latin typeface="宋体" pitchFamily="2" charset="-122"/>
              </a:rPr>
              <a:t>管理在社会化大生产条件下得到强化和发展</a:t>
            </a:r>
          </a:p>
          <a:p>
            <a:pPr lvl="0">
              <a:lnSpc>
                <a:spcPct val="120000"/>
              </a:lnSpc>
            </a:pPr>
            <a:r>
              <a:rPr lang="zh-CN" altLang="en-US" b="1">
                <a:latin typeface="宋体" pitchFamily="2" charset="-122"/>
              </a:rPr>
              <a:t>管理广泛应用于社会的一切领域</a:t>
            </a:r>
          </a:p>
          <a:p>
            <a:pPr lvl="0">
              <a:lnSpc>
                <a:spcPct val="120000"/>
              </a:lnSpc>
            </a:pPr>
            <a:r>
              <a:rPr lang="zh-CN" altLang="en-US" b="1">
                <a:latin typeface="宋体" pitchFamily="2" charset="-122"/>
              </a:rPr>
              <a:t>管理已成为现代社会极为重要的社会机能。</a:t>
            </a:r>
          </a:p>
          <a:p>
            <a:pPr lvl="0">
              <a:lnSpc>
                <a:spcPct val="120000"/>
              </a:lnSpc>
            </a:pPr>
            <a:r>
              <a:rPr lang="zh-CN" altLang="en-US" sz="3200" b="1"/>
              <a:t>管理的重要性</a:t>
            </a:r>
          </a:p>
          <a:p>
            <a:pPr lvl="0">
              <a:lnSpc>
                <a:spcPct val="120000"/>
              </a:lnSpc>
            </a:pPr>
            <a:r>
              <a:rPr lang="zh-CN" altLang="en-US" b="1">
                <a:latin typeface="宋体" pitchFamily="2" charset="-122"/>
              </a:rPr>
              <a:t>管理是极为重要经济资源</a:t>
            </a:r>
          </a:p>
          <a:p>
            <a:pPr lvl="0">
              <a:lnSpc>
                <a:spcPct val="120000"/>
              </a:lnSpc>
            </a:pPr>
            <a:r>
              <a:rPr lang="zh-CN" altLang="en-US" b="1">
                <a:latin typeface="宋体" pitchFamily="2" charset="-122"/>
              </a:rPr>
              <a:t>管理是一切组织与个人事业成功的关键要素</a:t>
            </a:r>
          </a:p>
        </p:txBody>
      </p:sp>
      <p:sp>
        <p:nvSpPr>
          <p:cNvPr id="2104"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101B1A04-D741-49BA-9BD4-36E1A637C315}"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5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472"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latin typeface="微软雅黑" pitchFamily="34" charset="-122"/>
              </a:rPr>
              <a:t>泰罗的科学管理</a:t>
            </a:r>
          </a:p>
        </p:txBody>
      </p:sp>
      <p:sp>
        <p:nvSpPr>
          <p:cNvPr id="2473"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r>
              <a:rPr lang="zh-CN" altLang="en-US" sz="3200" b="1">
                <a:latin typeface="微软雅黑" pitchFamily="34" charset="-122"/>
              </a:rPr>
              <a:t>泰罗其人</a:t>
            </a:r>
          </a:p>
          <a:p>
            <a:pPr lvl="0"/>
            <a:r>
              <a:rPr lang="zh-CN" altLang="en-US" sz="3200" b="1">
                <a:latin typeface="微软雅黑" pitchFamily="34" charset="-122"/>
              </a:rPr>
              <a:t>泰罗科学管理的主要观点</a:t>
            </a:r>
          </a:p>
          <a:p>
            <a:pPr lvl="0" algn="just">
              <a:lnSpc>
                <a:spcPct val="105000"/>
              </a:lnSpc>
            </a:pPr>
            <a:r>
              <a:rPr lang="zh-CN" altLang="en-US" sz="2000" b="1">
                <a:latin typeface="微软雅黑" pitchFamily="34" charset="-122"/>
              </a:rPr>
              <a:t>劳动方法的标准化</a:t>
            </a:r>
          </a:p>
          <a:p>
            <a:pPr lvl="0" algn="just">
              <a:lnSpc>
                <a:spcPct val="105000"/>
              </a:lnSpc>
            </a:pPr>
            <a:r>
              <a:rPr lang="zh-CN" altLang="en-US" sz="2000" b="1">
                <a:latin typeface="微软雅黑" pitchFamily="34" charset="-122"/>
              </a:rPr>
              <a:t>工时研究与工作定额</a:t>
            </a:r>
          </a:p>
          <a:p>
            <a:pPr lvl="0" algn="just">
              <a:lnSpc>
                <a:spcPct val="105000"/>
              </a:lnSpc>
            </a:pPr>
            <a:r>
              <a:rPr lang="zh-CN" altLang="en-US" sz="2000" b="1">
                <a:latin typeface="微软雅黑" pitchFamily="34" charset="-122"/>
              </a:rPr>
              <a:t>科学挑选与培训工人</a:t>
            </a:r>
          </a:p>
          <a:p>
            <a:pPr lvl="0" algn="just">
              <a:lnSpc>
                <a:spcPct val="105000"/>
              </a:lnSpc>
            </a:pPr>
            <a:r>
              <a:rPr lang="zh-CN" altLang="en-US" sz="2000" b="1">
                <a:latin typeface="微软雅黑" pitchFamily="34" charset="-122"/>
              </a:rPr>
              <a:t>实行差别计件工资制</a:t>
            </a:r>
          </a:p>
          <a:p>
            <a:pPr lvl="0" algn="just">
              <a:lnSpc>
                <a:spcPct val="105000"/>
              </a:lnSpc>
            </a:pPr>
            <a:r>
              <a:rPr lang="zh-CN" altLang="en-US" sz="2000" b="1">
                <a:latin typeface="微软雅黑" pitchFamily="34" charset="-122"/>
              </a:rPr>
              <a:t>管理职能与作业职能分离 </a:t>
            </a:r>
          </a:p>
          <a:p>
            <a:pPr lvl="0" algn="just">
              <a:lnSpc>
                <a:spcPct val="105000"/>
              </a:lnSpc>
            </a:pPr>
            <a:r>
              <a:rPr lang="zh-CN" altLang="en-US" sz="2000" b="1">
                <a:latin typeface="微软雅黑" pitchFamily="34" charset="-122"/>
              </a:rPr>
              <a:t>实行“例外原则”</a:t>
            </a:r>
          </a:p>
          <a:p>
            <a:pPr lvl="0" algn="just">
              <a:lnSpc>
                <a:spcPct val="105000"/>
              </a:lnSpc>
            </a:pPr>
            <a:r>
              <a:rPr lang="zh-CN" altLang="en-US" sz="2000" b="1">
                <a:latin typeface="微软雅黑" pitchFamily="34" charset="-122"/>
              </a:rPr>
              <a:t>强调科学管理的核心就是“一场彻底的心理革命”</a:t>
            </a:r>
          </a:p>
          <a:p>
            <a:pPr lvl="0" algn="just">
              <a:lnSpc>
                <a:spcPct val="105000"/>
              </a:lnSpc>
            </a:pPr>
            <a:r>
              <a:rPr lang="zh-CN" altLang="en-US" sz="2000" b="1">
                <a:latin typeface="微软雅黑" pitchFamily="34" charset="-122"/>
              </a:rPr>
              <a:t> </a:t>
            </a:r>
            <a:r>
              <a:rPr lang="zh-CN" altLang="en-US" sz="3200" b="1">
                <a:latin typeface="微软雅黑" pitchFamily="34" charset="-122"/>
              </a:rPr>
              <a:t>对泰罗制的评价</a:t>
            </a:r>
            <a:endParaRPr lang="zh-CN" altLang="en-US" sz="2000" b="1">
              <a:latin typeface="微软雅黑" pitchFamily="34" charset="-122"/>
            </a:endParaRPr>
          </a:p>
        </p:txBody>
      </p:sp>
      <p:sp>
        <p:nvSpPr>
          <p:cNvPr id="2474"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398FD9EC-ADEB-4F01-BD0F-2872E90B3092}"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5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476"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latin typeface="微软雅黑" pitchFamily="34" charset="-122"/>
              </a:rPr>
              <a:t>法约尔的管理过程理论</a:t>
            </a:r>
          </a:p>
        </p:txBody>
      </p:sp>
      <p:sp>
        <p:nvSpPr>
          <p:cNvPr id="2477"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90000"/>
              </a:lnSpc>
            </a:pPr>
            <a:r>
              <a:rPr lang="zh-CN" altLang="en-US" sz="3200" b="1">
                <a:latin typeface="微软雅黑" pitchFamily="34" charset="-122"/>
              </a:rPr>
              <a:t>法约尔其人</a:t>
            </a:r>
          </a:p>
          <a:p>
            <a:pPr lvl="0">
              <a:lnSpc>
                <a:spcPct val="90000"/>
              </a:lnSpc>
            </a:pPr>
            <a:r>
              <a:rPr lang="zh-CN" altLang="en-US" sz="3200" b="1">
                <a:latin typeface="微软雅黑" pitchFamily="34" charset="-122"/>
              </a:rPr>
              <a:t>法约尔的主要管理思想与贡献</a:t>
            </a:r>
          </a:p>
          <a:p>
            <a:pPr lvl="0" algn="just">
              <a:lnSpc>
                <a:spcPct val="90000"/>
              </a:lnSpc>
            </a:pPr>
            <a:r>
              <a:rPr lang="zh-CN" altLang="en-US" b="1">
                <a:latin typeface="微软雅黑" pitchFamily="34" charset="-122"/>
              </a:rPr>
              <a:t>企业经营活动有六项不同活动，称为六大经营职能。即：技术活动、商业活动、财务活动、安全活动、会计活动、管理活动</a:t>
            </a:r>
          </a:p>
          <a:p>
            <a:pPr lvl="0" algn="just">
              <a:lnSpc>
                <a:spcPct val="90000"/>
              </a:lnSpc>
            </a:pPr>
            <a:r>
              <a:rPr lang="zh-CN" altLang="en-US" b="1">
                <a:latin typeface="微软雅黑" pitchFamily="34" charset="-122"/>
              </a:rPr>
              <a:t>最早提出管理的五要素即五职能</a:t>
            </a:r>
          </a:p>
          <a:p>
            <a:pPr lvl="0" algn="just">
              <a:lnSpc>
                <a:spcPct val="90000"/>
              </a:lnSpc>
              <a:buNone/>
            </a:pPr>
            <a:r>
              <a:rPr lang="zh-CN" altLang="en-US" b="1">
                <a:latin typeface="微软雅黑" pitchFamily="34" charset="-122"/>
              </a:rPr>
              <a:t>  即计划、组织、指挥、协调和控制</a:t>
            </a:r>
          </a:p>
          <a:p>
            <a:pPr lvl="0" algn="just">
              <a:lnSpc>
                <a:spcPct val="90000"/>
              </a:lnSpc>
            </a:pPr>
            <a:r>
              <a:rPr lang="zh-CN" altLang="en-US" b="1">
                <a:latin typeface="微软雅黑" pitchFamily="34" charset="-122"/>
              </a:rPr>
              <a:t>系统地总结了企业管理的</a:t>
            </a:r>
            <a:r>
              <a:rPr lang="en-US" altLang="zh-CN" b="1">
                <a:latin typeface="微软雅黑" pitchFamily="34" charset="-122"/>
              </a:rPr>
              <a:t>14</a:t>
            </a:r>
            <a:r>
              <a:rPr lang="zh-CN" altLang="en-US" b="1">
                <a:latin typeface="微软雅黑" pitchFamily="34" charset="-122"/>
              </a:rPr>
              <a:t>项原则</a:t>
            </a:r>
          </a:p>
          <a:p>
            <a:pPr lvl="0" algn="just">
              <a:lnSpc>
                <a:spcPct val="90000"/>
              </a:lnSpc>
            </a:pPr>
            <a:r>
              <a:rPr lang="zh-CN" altLang="en-US" b="1">
                <a:latin typeface="微软雅黑" pitchFamily="34" charset="-122"/>
              </a:rPr>
              <a:t>重视对组织理论（即等级链）的研究</a:t>
            </a:r>
          </a:p>
          <a:p>
            <a:pPr lvl="0">
              <a:lnSpc>
                <a:spcPct val="90000"/>
              </a:lnSpc>
            </a:pPr>
            <a:r>
              <a:rPr lang="zh-CN" altLang="en-US" b="1">
                <a:latin typeface="微软雅黑" pitchFamily="34" charset="-122"/>
              </a:rPr>
              <a:t>重视管理者的素质与训练</a:t>
            </a:r>
          </a:p>
        </p:txBody>
      </p:sp>
      <p:sp>
        <p:nvSpPr>
          <p:cNvPr id="2478"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62FB561F-D9D8-4AFE-8310-9DC118B4C452}"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5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480"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latin typeface="微软雅黑" pitchFamily="34" charset="-122"/>
              </a:rPr>
              <a:t>韦伯的组织管理理论</a:t>
            </a:r>
          </a:p>
        </p:txBody>
      </p:sp>
      <p:sp>
        <p:nvSpPr>
          <p:cNvPr id="2481"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r>
              <a:rPr lang="zh-CN" altLang="en-US" sz="2800" b="1">
                <a:latin typeface="微软雅黑" pitchFamily="34" charset="-122"/>
              </a:rPr>
              <a:t>韦伯其人</a:t>
            </a:r>
          </a:p>
          <a:p>
            <a:pPr lvl="0"/>
            <a:r>
              <a:rPr lang="zh-CN" altLang="en-US" sz="2800" b="1">
                <a:latin typeface="宋体" pitchFamily="2" charset="-122"/>
              </a:rPr>
              <a:t>韦伯组织管理理论主要观点</a:t>
            </a:r>
          </a:p>
          <a:p>
            <a:pPr lvl="0">
              <a:lnSpc>
                <a:spcPct val="120000"/>
              </a:lnSpc>
            </a:pPr>
            <a:r>
              <a:rPr lang="zh-CN" altLang="en-US" b="1">
                <a:latin typeface="微软雅黑" pitchFamily="34" charset="-122"/>
              </a:rPr>
              <a:t>权力与权威是一切社会组织形成的基础</a:t>
            </a:r>
            <a:r>
              <a:rPr lang="zh-CN" altLang="en-US" sz="2000" b="1">
                <a:latin typeface="微软雅黑" pitchFamily="34" charset="-122"/>
              </a:rPr>
              <a:t> </a:t>
            </a:r>
          </a:p>
          <a:p>
            <a:pPr lvl="0">
              <a:lnSpc>
                <a:spcPct val="120000"/>
              </a:lnSpc>
            </a:pPr>
            <a:r>
              <a:rPr lang="zh-CN" altLang="en-US" sz="2000" b="1">
                <a:latin typeface="微软雅黑" pitchFamily="34" charset="-122"/>
              </a:rPr>
              <a:t>法定的权力</a:t>
            </a:r>
          </a:p>
          <a:p>
            <a:pPr lvl="0">
              <a:lnSpc>
                <a:spcPct val="120000"/>
              </a:lnSpc>
            </a:pPr>
            <a:r>
              <a:rPr lang="zh-CN" altLang="en-US" sz="2000" b="1">
                <a:latin typeface="微软雅黑" pitchFamily="34" charset="-122"/>
              </a:rPr>
              <a:t>传统的权力</a:t>
            </a:r>
          </a:p>
          <a:p>
            <a:pPr lvl="0">
              <a:lnSpc>
                <a:spcPct val="120000"/>
              </a:lnSpc>
            </a:pPr>
            <a:r>
              <a:rPr lang="zh-CN" altLang="en-US" sz="2000" b="1">
                <a:latin typeface="微软雅黑" pitchFamily="34" charset="-122"/>
              </a:rPr>
              <a:t>超凡的权力</a:t>
            </a:r>
          </a:p>
          <a:p>
            <a:pPr lvl="0">
              <a:lnSpc>
                <a:spcPct val="120000"/>
              </a:lnSpc>
            </a:pPr>
            <a:r>
              <a:rPr lang="zh-CN" altLang="en-US" b="1">
                <a:latin typeface="微软雅黑" pitchFamily="34" charset="-122"/>
              </a:rPr>
              <a:t>理想的行政组织体系</a:t>
            </a:r>
          </a:p>
          <a:p>
            <a:pPr lvl="0">
              <a:lnSpc>
                <a:spcPct val="120000"/>
              </a:lnSpc>
            </a:pPr>
            <a:r>
              <a:rPr lang="zh-CN" altLang="en-US" sz="2000" b="1">
                <a:latin typeface="微软雅黑" pitchFamily="34" charset="-122"/>
              </a:rPr>
              <a:t>提出理想的行政组织体系</a:t>
            </a:r>
          </a:p>
          <a:p>
            <a:pPr lvl="0">
              <a:lnSpc>
                <a:spcPct val="120000"/>
              </a:lnSpc>
            </a:pPr>
            <a:r>
              <a:rPr lang="zh-CN" altLang="en-US" sz="2000" b="1">
                <a:latin typeface="微软雅黑" pitchFamily="34" charset="-122"/>
              </a:rPr>
              <a:t>说明了理想的行政组织的特点                   </a:t>
            </a:r>
            <a:r>
              <a:rPr lang="en-US" altLang="zh-CN" sz="2000" b="1">
                <a:latin typeface="微软雅黑" pitchFamily="34" charset="-122"/>
                <a:hlinkClick action="ppaction://noaction"/>
              </a:rPr>
              <a:t>46</a:t>
            </a:r>
            <a:endParaRPr lang="en-US" altLang="zh-CN" sz="2000" b="1">
              <a:latin typeface="微软雅黑" pitchFamily="34" charset="-122"/>
            </a:endParaRPr>
          </a:p>
        </p:txBody>
      </p:sp>
      <p:sp>
        <p:nvSpPr>
          <p:cNvPr id="2482"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933C4255-D83B-4D76-8CF1-7A5F33A5FA01}"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5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484"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梅奥与霍桑试验</a:t>
            </a:r>
          </a:p>
        </p:txBody>
      </p:sp>
      <p:sp>
        <p:nvSpPr>
          <p:cNvPr id="2485" name=""/>
          <p:cNvSpPr/>
          <p:nvPr>
            <p:ph type="body" idx="4294967295"/>
          </p:nvPr>
        </p:nvSpPr>
        <p:spPr>
          <a:xfrm>
            <a:off x="457200" y="1419225"/>
            <a:ext cx="8229600" cy="5035550"/>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30000"/>
              </a:lnSpc>
            </a:pPr>
            <a:r>
              <a:rPr lang="zh-CN" altLang="en-US" sz="2800" b="1">
                <a:latin typeface="宋体" pitchFamily="2" charset="-122"/>
              </a:rPr>
              <a:t>梅奥其人</a:t>
            </a:r>
          </a:p>
          <a:p>
            <a:pPr lvl="0">
              <a:lnSpc>
                <a:spcPct val="130000"/>
              </a:lnSpc>
              <a:buNone/>
            </a:pPr>
            <a:r>
              <a:rPr lang="zh-CN" altLang="en-US" b="1">
                <a:latin typeface="宋体" pitchFamily="2" charset="-122"/>
              </a:rPr>
              <a:t>梅奥</a:t>
            </a:r>
            <a:r>
              <a:rPr lang="en-US" altLang="zh-CN" b="1">
                <a:latin typeface="宋体" pitchFamily="2" charset="-122"/>
              </a:rPr>
              <a:t>(1880—1949)</a:t>
            </a:r>
            <a:r>
              <a:rPr lang="zh-CN" altLang="en-US" b="1">
                <a:latin typeface="宋体" pitchFamily="2" charset="-122"/>
              </a:rPr>
              <a:t>，美国人，是美国哈佛大学的心理学教授。</a:t>
            </a:r>
            <a:r>
              <a:rPr lang="en-US" altLang="zh-CN" b="1">
                <a:latin typeface="宋体" pitchFamily="2" charset="-122"/>
              </a:rPr>
              <a:t>1927</a:t>
            </a:r>
            <a:r>
              <a:rPr lang="zh-CN" altLang="en-US" b="1">
                <a:latin typeface="宋体" pitchFamily="2" charset="-122"/>
              </a:rPr>
              <a:t>年，梅奥应邀参加并指导在芝加哥西方电气公司霍桑工厂进行有关科学管理的试验，研究工作环境、物质条件与劳动生产率的关系，通常称“霍桑试验”。试验结果表明，生产率提高的原因不在于工作条件的变化，而在于人的因素；生产不仅受物理、生理因素的影响，而且受社会环境、社会心理因素的影响。</a:t>
            </a:r>
          </a:p>
          <a:p>
            <a:pPr lvl="0">
              <a:lnSpc>
                <a:spcPct val="130000"/>
              </a:lnSpc>
            </a:pPr>
            <a:r>
              <a:rPr lang="zh-CN" altLang="en-US" sz="2800" b="1">
                <a:latin typeface="宋体" pitchFamily="2" charset="-122"/>
              </a:rPr>
              <a:t>霍桑试验简介</a:t>
            </a:r>
          </a:p>
        </p:txBody>
      </p:sp>
      <p:sp>
        <p:nvSpPr>
          <p:cNvPr id="2486"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BAD88CC6-45BC-45D3-9B00-0E804946173D}"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5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488"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latin typeface="楷体_GB2312" pitchFamily="1" charset="-122"/>
              </a:rPr>
              <a:t>梅奥的人际关系理论的主要观点</a:t>
            </a:r>
          </a:p>
        </p:txBody>
      </p:sp>
      <p:sp>
        <p:nvSpPr>
          <p:cNvPr id="2489"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10000"/>
              </a:lnSpc>
            </a:pPr>
            <a:r>
              <a:rPr lang="zh-CN" altLang="en-US" sz="3200" b="1">
                <a:latin typeface="宋体" pitchFamily="2" charset="-122"/>
              </a:rPr>
              <a:t>梅奥认为企业中的人首先是“社会人”，即人是社会动物，而不是早期科学管理理论所描述的“经济人”</a:t>
            </a:r>
          </a:p>
          <a:p>
            <a:pPr lvl="0">
              <a:lnSpc>
                <a:spcPct val="110000"/>
              </a:lnSpc>
            </a:pPr>
            <a:r>
              <a:rPr lang="zh-CN" altLang="en-US" sz="3200" b="1">
                <a:latin typeface="宋体" pitchFamily="2" charset="-122"/>
              </a:rPr>
              <a:t>生产效率主要取决于职工的工作态度和人们的相互关系。工人的“士气”是调动人积极性的关键因素</a:t>
            </a:r>
          </a:p>
          <a:p>
            <a:pPr lvl="0">
              <a:lnSpc>
                <a:spcPct val="110000"/>
              </a:lnSpc>
            </a:pPr>
            <a:r>
              <a:rPr lang="zh-CN" altLang="en-US" sz="3200" b="1">
                <a:latin typeface="宋体" pitchFamily="2" charset="-122"/>
              </a:rPr>
              <a:t>重视“非正式组织”的存在和作用</a:t>
            </a:r>
          </a:p>
        </p:txBody>
      </p:sp>
      <p:sp>
        <p:nvSpPr>
          <p:cNvPr id="2490"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D0F92CFF-64AA-4320-983C-22239003EC03}"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5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492"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有关行为科学的理论</a:t>
            </a:r>
          </a:p>
        </p:txBody>
      </p:sp>
      <p:sp>
        <p:nvSpPr>
          <p:cNvPr id="2493" name=""/>
          <p:cNvSpPr/>
          <p:nvPr>
            <p:ph type="body" idx="4294967295"/>
          </p:nvPr>
        </p:nvSpPr>
        <p:spPr>
          <a:xfrm>
            <a:off x="457200" y="1419225"/>
            <a:ext cx="8229600" cy="4962525"/>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r>
              <a:rPr lang="zh-CN" altLang="en-US" sz="3200" b="1"/>
              <a:t>行为科学理论的形成</a:t>
            </a:r>
          </a:p>
          <a:p>
            <a:pPr lvl="0">
              <a:buNone/>
            </a:pPr>
            <a:r>
              <a:rPr lang="en-US" altLang="zh-CN" sz="2000" b="1"/>
              <a:t>1947</a:t>
            </a:r>
            <a:r>
              <a:rPr lang="zh-CN" altLang="en-US" sz="2000" b="1"/>
              <a:t>年在美国芝加哥召开的一次跨学科会议上，首先提出了行为科学这一名称，由此进一步形成和完善了行为科学理论；</a:t>
            </a:r>
            <a:r>
              <a:rPr lang="en-US" altLang="zh-CN" sz="2000" b="1"/>
              <a:t>60</a:t>
            </a:r>
            <a:r>
              <a:rPr lang="zh-CN" altLang="en-US" sz="2000" b="1"/>
              <a:t>年代，为了更准确地描述，出现了组织行为学这一名称，专指管理学中的行为科学。</a:t>
            </a:r>
          </a:p>
          <a:p>
            <a:pPr lvl="0"/>
            <a:r>
              <a:rPr lang="zh-CN" altLang="en-US" sz="3200" b="1"/>
              <a:t>行为科学理论研究的内容</a:t>
            </a:r>
          </a:p>
          <a:p>
            <a:pPr lvl="0"/>
            <a:r>
              <a:rPr lang="zh-CN" altLang="en-US" b="1"/>
              <a:t>有关个体行为的理论</a:t>
            </a:r>
          </a:p>
          <a:p>
            <a:pPr lvl="0">
              <a:buNone/>
            </a:pPr>
            <a:r>
              <a:rPr lang="zh-CN" altLang="en-US" sz="2000" b="1"/>
              <a:t>包括有：（</a:t>
            </a:r>
            <a:r>
              <a:rPr lang="en-US" altLang="zh-CN" sz="2000" b="1"/>
              <a:t>1</a:t>
            </a:r>
            <a:r>
              <a:rPr lang="zh-CN" altLang="en-US" sz="2000" b="1"/>
              <a:t>）有关人的需要、动机和激励理论；（</a:t>
            </a:r>
            <a:r>
              <a:rPr lang="en-US" altLang="zh-CN" sz="2000" b="1"/>
              <a:t>2</a:t>
            </a:r>
            <a:r>
              <a:rPr lang="zh-CN" altLang="en-US" sz="2000" b="1"/>
              <a:t>）有关企业中的人性假设理论</a:t>
            </a:r>
          </a:p>
          <a:p>
            <a:pPr lvl="0"/>
            <a:r>
              <a:rPr lang="zh-CN" altLang="en-US" b="1"/>
              <a:t>有关团体行为的理论</a:t>
            </a:r>
          </a:p>
          <a:p>
            <a:pPr lvl="0">
              <a:buNone/>
            </a:pPr>
            <a:r>
              <a:rPr lang="zh-CN" altLang="en-US" sz="2000" b="1"/>
              <a:t>包括：团体动力、信息交流、团体及其成员相关关系的研究等</a:t>
            </a:r>
          </a:p>
          <a:p>
            <a:pPr lvl="0"/>
            <a:r>
              <a:rPr lang="zh-CN" altLang="en-US" b="1"/>
              <a:t>有关组织行为的理论</a:t>
            </a:r>
          </a:p>
          <a:p>
            <a:pPr lvl="0">
              <a:buNone/>
            </a:pPr>
            <a:r>
              <a:rPr lang="zh-CN" altLang="en-US" sz="2000" b="1"/>
              <a:t>包括：领导理论、组织变革与发展理论等                 </a:t>
            </a:r>
            <a:r>
              <a:rPr lang="en-US" altLang="zh-CN" sz="2000" b="1">
                <a:hlinkClick action="ppaction://noaction"/>
              </a:rPr>
              <a:t>46</a:t>
            </a:r>
            <a:endParaRPr lang="en-US" altLang="zh-CN" sz="2000" b="1"/>
          </a:p>
        </p:txBody>
      </p:sp>
      <p:sp>
        <p:nvSpPr>
          <p:cNvPr id="2494"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DB2E4862-E771-4A16-94E3-FD3B31C2F763}"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5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496"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现代管理理论发展概述</a:t>
            </a:r>
          </a:p>
        </p:txBody>
      </p:sp>
      <p:sp>
        <p:nvSpPr>
          <p:cNvPr id="2497" name=""/>
          <p:cNvSpPr/>
          <p:nvPr>
            <p:ph type="body" idx="4294967295"/>
          </p:nvPr>
        </p:nvSpPr>
        <p:spPr>
          <a:xfrm>
            <a:off x="457200" y="1419225"/>
            <a:ext cx="8229600" cy="5178425"/>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40000"/>
              </a:lnSpc>
            </a:pPr>
            <a:r>
              <a:rPr lang="en-US" altLang="en-US" sz="2800" b="1"/>
              <a:t>现代管理理论产生与发展的时间</a:t>
            </a:r>
          </a:p>
          <a:p>
            <a:pPr lvl="0">
              <a:lnSpc>
                <a:spcPct val="140000"/>
              </a:lnSpc>
              <a:buNone/>
            </a:pPr>
            <a:r>
              <a:rPr lang="en-US" altLang="en-US" sz="1800" b="1"/>
              <a:t>现代管理理论产生发展于20世纪40年代末至70年代末，是管理思想最活跃、管理理论发展最快的的一段时间。</a:t>
            </a:r>
          </a:p>
          <a:p>
            <a:pPr lvl="0">
              <a:lnSpc>
                <a:spcPct val="140000"/>
              </a:lnSpc>
            </a:pPr>
            <a:r>
              <a:rPr lang="en-US" altLang="en-US" sz="2800" b="1"/>
              <a:t>现代管理理论发展的背景</a:t>
            </a:r>
          </a:p>
          <a:p>
            <a:pPr lvl="0">
              <a:lnSpc>
                <a:spcPct val="140000"/>
              </a:lnSpc>
              <a:buNone/>
            </a:pPr>
            <a:r>
              <a:rPr lang="en-US" altLang="en-US" sz="1800" b="1"/>
              <a:t>一是生产方式发生巨大变化；二是科学技术空前发展；三是越来越重视人的因素。</a:t>
            </a:r>
          </a:p>
          <a:p>
            <a:pPr lvl="0">
              <a:lnSpc>
                <a:spcPct val="140000"/>
              </a:lnSpc>
            </a:pPr>
            <a:r>
              <a:rPr lang="en-US" altLang="en-US" sz="2800" b="1"/>
              <a:t>现代管理理论发展的脉络</a:t>
            </a:r>
          </a:p>
          <a:p>
            <a:pPr lvl="0">
              <a:lnSpc>
                <a:spcPct val="140000"/>
              </a:lnSpc>
            </a:pPr>
            <a:r>
              <a:rPr lang="en-US" altLang="en-US" sz="2000" b="1">
                <a:hlinkClick r:id="rId2" action="ppaction://hlinksldjump"/>
              </a:rPr>
              <a:t>管理理论分散化趋势</a:t>
            </a:r>
            <a:endParaRPr lang="en-US" altLang="en-US" sz="2000" b="1"/>
          </a:p>
          <a:p>
            <a:pPr lvl="0">
              <a:lnSpc>
                <a:spcPct val="140000"/>
              </a:lnSpc>
            </a:pPr>
            <a:r>
              <a:rPr lang="en-US" altLang="en-US" sz="2000" b="1">
                <a:hlinkClick r:id="rId3" action="ppaction://hlinksldjump"/>
              </a:rPr>
              <a:t>管理理论集中化趋势</a:t>
            </a:r>
            <a:endParaRPr lang="en-US" altLang="en-US" sz="2000" b="1">
              <a:hlinkClick action="ppaction://noaction"/>
            </a:endParaRPr>
          </a:p>
          <a:p>
            <a:pPr lvl="0">
              <a:lnSpc>
                <a:spcPct val="140000"/>
              </a:lnSpc>
            </a:pPr>
            <a:r>
              <a:rPr lang="zh-CN" altLang="en-US" sz="2800" b="1">
                <a:hlinkClick r:id="rId4" action="ppaction://hlinksldjump"/>
              </a:rPr>
              <a:t>现代管理理论的新发展</a:t>
            </a:r>
            <a:endParaRPr lang="en-US" altLang="en-US" sz="2000" b="1">
              <a:hlinkClick r:id="rId4" action="ppaction://hlinksldjump"/>
            </a:endParaRPr>
          </a:p>
        </p:txBody>
      </p:sp>
      <p:sp>
        <p:nvSpPr>
          <p:cNvPr id="2498"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5835C764-A39A-4E4F-9F40-4A8E31B17359}"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5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500"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管理理论的分散化趋势</a:t>
            </a:r>
          </a:p>
        </p:txBody>
      </p:sp>
      <p:sp>
        <p:nvSpPr>
          <p:cNvPr id="2501"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r>
              <a:rPr lang="zh-CN" altLang="en-US" sz="3200" b="1"/>
              <a:t>管理理论分散化趋势的时间</a:t>
            </a:r>
          </a:p>
          <a:p>
            <a:pPr lvl="0">
              <a:buNone/>
            </a:pPr>
            <a:r>
              <a:rPr lang="zh-CN" altLang="en-US" b="1"/>
              <a:t>现代管理发展阶段起始于管理科学在第二次世界大战后的崛起，</a:t>
            </a:r>
            <a:r>
              <a:rPr lang="en-US" altLang="zh-CN" b="1"/>
              <a:t>20</a:t>
            </a:r>
            <a:r>
              <a:rPr lang="zh-CN" altLang="en-US" b="1"/>
              <a:t>世纪</a:t>
            </a:r>
            <a:r>
              <a:rPr lang="en-US" altLang="zh-CN" b="1"/>
              <a:t>50</a:t>
            </a:r>
            <a:r>
              <a:rPr lang="zh-CN" altLang="en-US" b="1"/>
              <a:t>年代进入管理理论研究的“丛林”时期，表现出一种分散化趋势。</a:t>
            </a:r>
          </a:p>
          <a:p>
            <a:pPr lvl="0"/>
            <a:r>
              <a:rPr lang="zh-CN" altLang="en-US" sz="3200" b="1"/>
              <a:t>管理理论丛林的出现</a:t>
            </a:r>
          </a:p>
          <a:p>
            <a:pPr lvl="0">
              <a:lnSpc>
                <a:spcPct val="110000"/>
              </a:lnSpc>
              <a:buNone/>
            </a:pPr>
            <a:r>
              <a:rPr lang="zh-CN" altLang="en-US" b="1">
                <a:latin typeface="微软雅黑" pitchFamily="34" charset="-122"/>
              </a:rPr>
              <a:t>进入</a:t>
            </a:r>
            <a:r>
              <a:rPr lang="en-US" altLang="zh-CN" b="1">
                <a:latin typeface="微软雅黑" pitchFamily="34" charset="-122"/>
              </a:rPr>
              <a:t>20</a:t>
            </a:r>
            <a:r>
              <a:rPr lang="zh-CN" altLang="en-US" b="1">
                <a:latin typeface="微软雅黑" pitchFamily="34" charset="-122"/>
              </a:rPr>
              <a:t>世纪</a:t>
            </a:r>
            <a:r>
              <a:rPr lang="en-US" altLang="zh-CN" b="1">
                <a:latin typeface="微软雅黑" pitchFamily="34" charset="-122"/>
              </a:rPr>
              <a:t>50</a:t>
            </a:r>
            <a:r>
              <a:rPr lang="zh-CN" altLang="en-US" b="1">
                <a:latin typeface="微软雅黑" pitchFamily="34" charset="-122"/>
              </a:rPr>
              <a:t>年代，现代管理思想的发展异常活跃，众多的学者，从不同的角度永不同的方法研究管理问题，各树一帜，建立了许多管理理论学派，形成了管理理论研究的分散化趋势。美国管理学者孔茨和奥唐奈将这种现象称为“管理理论丛林”。</a:t>
            </a:r>
            <a:r>
              <a:rPr lang="zh-CN" altLang="en-US" b="1">
                <a:latin typeface="微软雅黑" pitchFamily="34" charset="-122"/>
                <a:hlinkClick r:id="rId2" action="ppaction://hlinksldjump"/>
              </a:rPr>
              <a:t>主要的学派及其观点是：</a:t>
            </a:r>
            <a:endParaRPr lang="zh-CN" altLang="en-US" b="1">
              <a:latin typeface="微软雅黑" pitchFamily="34" charset="-122"/>
            </a:endParaRPr>
          </a:p>
        </p:txBody>
      </p:sp>
      <p:sp>
        <p:nvSpPr>
          <p:cNvPr id="2502"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9C6FAB87-2A85-4E69-A881-6F64EECC2C45}"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5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504"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solidFill>
                  <a:schemeClr val="tx1"/>
                </a:solidFill>
                <a:latin typeface="楷体_GB2312" pitchFamily="1" charset="-122"/>
              </a:rPr>
              <a:t>管理理论的主要学派及其观点</a:t>
            </a:r>
          </a:p>
        </p:txBody>
      </p:sp>
      <p:graphicFrame>
        <p:nvGraphicFramePr>
          <p:cNvPr id="2505" name=""/>
          <p:cNvGraphicFramePr>
            <a:graphicFrameLocks noGrp="1"/>
          </p:cNvGraphicFramePr>
          <p:nvPr/>
        </p:nvGraphicFramePr>
        <p:xfrm>
          <a:off x="457200" y="1417638"/>
          <a:ext cx="8229601" cy="5422836"/>
        </p:xfrm>
        <a:graphic>
          <a:graphicData uri="http://schemas.openxmlformats.org/drawingml/2006/table">
            <a:tbl>
              <a:tblPr/>
              <a:tblGrid>
                <a:gridCol w="1328738"/>
                <a:gridCol w="1982788"/>
                <a:gridCol w="4918075"/>
              </a:tblGrid>
              <a:tr h="646112">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FFFFFF"/>
                          </a:solidFill>
                          <a:latin typeface="Calibri" panose="020f0502020204030204" pitchFamily="34" charset="0"/>
                        </a:rPr>
                        <a:t>学派名称</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FFFFFF"/>
                          </a:solidFill>
                          <a:latin typeface="Calibri" panose="020f0502020204030204" pitchFamily="34" charset="0"/>
                        </a:rPr>
                        <a:t>代表人物代表作</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lgn="ctr">
                        <a:buNone/>
                      </a:pPr>
                      <a:r>
                        <a:rPr lang="zh-CN" altLang="en-US" b="1">
                          <a:solidFill>
                            <a:srgbClr val="FFFFFF"/>
                          </a:solidFill>
                          <a:latin typeface="微软雅黑" pitchFamily="34" charset="-122"/>
                        </a:rPr>
                        <a:t>主  要  观  点</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r>
              <a:tr h="925512">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管理过程或称管理程序</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微软雅黑" pitchFamily="34" charset="-122"/>
                        </a:rPr>
                        <a:t>哈罗德</a:t>
                      </a:r>
                      <a:r>
                        <a:rPr lang="en-US" altLang="zh-CN" sz="1600" b="1">
                          <a:solidFill>
                            <a:srgbClr val="000000"/>
                          </a:solidFill>
                          <a:latin typeface="微软雅黑" pitchFamily="34" charset="-122"/>
                        </a:rPr>
                        <a:t>·</a:t>
                      </a:r>
                      <a:r>
                        <a:rPr lang="zh-CN" altLang="en-US" sz="1600" b="1">
                          <a:solidFill>
                            <a:srgbClr val="000000"/>
                          </a:solidFill>
                          <a:latin typeface="微软雅黑" pitchFamily="34" charset="-122"/>
                        </a:rPr>
                        <a:t>孔茨西里尔</a:t>
                      </a:r>
                      <a:r>
                        <a:rPr lang="en-US" altLang="zh-CN" sz="1600" b="1">
                          <a:solidFill>
                            <a:srgbClr val="000000"/>
                          </a:solidFill>
                          <a:latin typeface="微软雅黑" pitchFamily="34" charset="-122"/>
                        </a:rPr>
                        <a:t>·</a:t>
                      </a:r>
                      <a:r>
                        <a:rPr lang="zh-CN" altLang="en-US" sz="1600" b="1">
                          <a:solidFill>
                            <a:srgbClr val="000000"/>
                          </a:solidFill>
                          <a:latin typeface="微软雅黑" pitchFamily="34" charset="-122"/>
                        </a:rPr>
                        <a:t>奥唐奈</a:t>
                      </a:r>
                      <a:r>
                        <a:rPr lang="en-US" altLang="zh-CN" sz="1600" b="1">
                          <a:solidFill>
                            <a:srgbClr val="000000"/>
                          </a:solidFill>
                          <a:latin typeface="微软雅黑" pitchFamily="34" charset="-122"/>
                        </a:rPr>
                        <a:t>《</a:t>
                      </a:r>
                      <a:r>
                        <a:rPr lang="zh-CN" altLang="en-US" sz="1600" b="1">
                          <a:solidFill>
                            <a:srgbClr val="000000"/>
                          </a:solidFill>
                          <a:latin typeface="微软雅黑" pitchFamily="34" charset="-122"/>
                        </a:rPr>
                        <a:t>管理学</a:t>
                      </a:r>
                      <a:r>
                        <a:rPr lang="en-US" altLang="zh-CN" sz="1600" b="1">
                          <a:solidFill>
                            <a:srgbClr val="000000"/>
                          </a:solidFill>
                          <a:latin typeface="微软雅黑" pitchFamily="34" charset="-122"/>
                        </a:rPr>
                        <a:t>》</a:t>
                      </a:r>
                      <a:r>
                        <a:rPr lang="zh-CN" altLang="en-US" sz="1600" b="1">
                          <a:solidFill>
                            <a:srgbClr val="000000"/>
                          </a:solidFill>
                          <a:latin typeface="微软雅黑" pitchFamily="34" charset="-122"/>
                        </a:rPr>
                        <a:t>（两人合著）</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000" b="1">
                          <a:solidFill>
                            <a:srgbClr val="000000"/>
                          </a:solidFill>
                          <a:latin typeface="微软雅黑" pitchFamily="34" charset="-122"/>
                        </a:rPr>
                        <a:t>　⑴认为任何组织尽管它们的性质不同，一般有计划、组织和控制职能。</a:t>
                      </a:r>
                      <a:r>
                        <a:rPr lang="en-US" altLang="zh-CN" sz="1000" b="1">
                          <a:solidFill>
                            <a:srgbClr val="000000"/>
                          </a:solidFill>
                          <a:latin typeface="微软雅黑" pitchFamily="34" charset="-122"/>
                        </a:rPr>
                        <a:t>(2)</a:t>
                      </a:r>
                      <a:r>
                        <a:rPr lang="zh-CN" altLang="en-US" sz="1000" b="1">
                          <a:solidFill>
                            <a:srgbClr val="000000"/>
                          </a:solidFill>
                          <a:latin typeface="微软雅黑" pitchFamily="34" charset="-122"/>
                        </a:rPr>
                        <a:t>认为可以将这些职能逐一地进行分析，归纳出若干原则作为指导，以便于更好地提高组织效力，达到组织目标。</a:t>
                      </a:r>
                      <a:r>
                        <a:rPr lang="en-US" altLang="zh-CN" sz="1000" b="1">
                          <a:solidFill>
                            <a:srgbClr val="000000"/>
                          </a:solidFill>
                          <a:latin typeface="微软雅黑" pitchFamily="34" charset="-122"/>
                        </a:rPr>
                        <a:t>(3)</a:t>
                      </a:r>
                      <a:r>
                        <a:rPr lang="zh-CN" altLang="en-US" sz="1000" b="1">
                          <a:solidFill>
                            <a:srgbClr val="000000"/>
                          </a:solidFill>
                          <a:latin typeface="微软雅黑" pitchFamily="34" charset="-122"/>
                        </a:rPr>
                        <a:t>这个学派提供了一个分析研究管理的思想构架，主张按职能分析、研究、阐明管理理论。一些新的管理概念和管理技术均可容纳在计划、组织及控制等职能之中</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865188">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经验</a:t>
                      </a:r>
                    </a:p>
                    <a:p>
                      <a:pPr marL="0" lvl="0" indent="0">
                        <a:buNone/>
                      </a:pPr>
                      <a:r>
                        <a:rPr lang="zh-CN" altLang="en-US" sz="1800" b="1">
                          <a:solidFill>
                            <a:srgbClr val="000000"/>
                          </a:solidFill>
                          <a:latin typeface="Calibri" panose="020f0502020204030204" pitchFamily="34" charset="0"/>
                        </a:rPr>
                        <a:t>学派</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Calibri" panose="020f0502020204030204" pitchFamily="34" charset="0"/>
                        </a:rPr>
                        <a:t>戴尔</a:t>
                      </a:r>
                      <a:r>
                        <a:rPr lang="en-US" altLang="zh-CN" sz="1600" b="1">
                          <a:solidFill>
                            <a:srgbClr val="000000"/>
                          </a:solidFill>
                          <a:latin typeface="Calibri" panose="020f0502020204030204" pitchFamily="34" charset="0"/>
                        </a:rPr>
                        <a:t>《</a:t>
                      </a:r>
                      <a:r>
                        <a:rPr lang="zh-CN" altLang="en-US" sz="1600" b="1">
                          <a:solidFill>
                            <a:srgbClr val="000000"/>
                          </a:solidFill>
                          <a:latin typeface="Calibri" panose="020f0502020204030204" pitchFamily="34" charset="0"/>
                        </a:rPr>
                        <a:t>伟大的组织者</a:t>
                      </a:r>
                      <a:r>
                        <a:rPr lang="en-US" altLang="zh-CN" sz="1600" b="1">
                          <a:solidFill>
                            <a:srgbClr val="000000"/>
                          </a:solidFill>
                          <a:latin typeface="Calibri" panose="020f0502020204030204" pitchFamily="34" charset="0"/>
                        </a:rPr>
                        <a:t>》</a:t>
                      </a:r>
                      <a:r>
                        <a:rPr lang="zh-CN" altLang="en-US" sz="1600" b="1">
                          <a:solidFill>
                            <a:srgbClr val="000000"/>
                          </a:solidFill>
                          <a:latin typeface="Calibri" panose="020f0502020204030204" pitchFamily="34" charset="0"/>
                        </a:rPr>
                        <a:t>德鲁克</a:t>
                      </a:r>
                      <a:r>
                        <a:rPr lang="en-US" altLang="zh-CN" sz="1600" b="1">
                          <a:solidFill>
                            <a:srgbClr val="000000"/>
                          </a:solidFill>
                          <a:latin typeface="Calibri" panose="020f0502020204030204" pitchFamily="34" charset="0"/>
                        </a:rPr>
                        <a:t>《</a:t>
                      </a:r>
                      <a:r>
                        <a:rPr lang="zh-CN" altLang="en-US" sz="1600" b="1">
                          <a:solidFill>
                            <a:srgbClr val="000000"/>
                          </a:solidFill>
                          <a:latin typeface="Calibri" panose="020f0502020204030204" pitchFamily="34" charset="0"/>
                        </a:rPr>
                        <a:t>有效的管理者</a:t>
                      </a:r>
                      <a:r>
                        <a:rPr lang="en-US" altLang="zh-CN" sz="1600" b="1">
                          <a:solidFill>
                            <a:srgbClr val="000000"/>
                          </a:solidFill>
                          <a:latin typeface="Calibri" panose="020f0502020204030204" pitchFamily="34" charset="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000" b="1">
                          <a:solidFill>
                            <a:srgbClr val="000000"/>
                          </a:solidFill>
                          <a:latin typeface="Calibri" panose="020f0502020204030204" pitchFamily="34" charset="0"/>
                        </a:rPr>
                        <a:t>　　主要从管理者的实际管理经验方面来研究管理，认为成功的组织管理者的经验是最值得借鉴的。他们通过分析一大批组织或管理者成功或失败的实例，研究在类似情况下，如何采用有效的策略和方法来达到改良的目标。通过分析总结，加以概括，找出他们成功经验中具有共性的东西，然后使其系统化，理论化，以建立一套完整的理论和技术体系</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693738">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行为科学</a:t>
                      </a:r>
                    </a:p>
                    <a:p>
                      <a:pPr marL="0" lvl="0" indent="0">
                        <a:buNone/>
                      </a:pPr>
                      <a:r>
                        <a:rPr lang="zh-CN" altLang="en-US" sz="1800" b="1">
                          <a:solidFill>
                            <a:srgbClr val="000000"/>
                          </a:solidFill>
                          <a:latin typeface="Calibri" panose="020f0502020204030204" pitchFamily="34" charset="0"/>
                        </a:rPr>
                        <a:t>学派</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Calibri" panose="020f0502020204030204" pitchFamily="34" charset="0"/>
                        </a:rPr>
                        <a:t>马斯洛、赫兹伯格、麦格雷戈</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000" b="1">
                          <a:solidFill>
                            <a:srgbClr val="000000"/>
                          </a:solidFill>
                          <a:latin typeface="Calibri" panose="020f0502020204030204" pitchFamily="34" charset="0"/>
                        </a:rPr>
                        <a:t>      </a:t>
                      </a:r>
                      <a:r>
                        <a:rPr lang="en-US" altLang="en-US" sz="1000" b="1">
                          <a:solidFill>
                            <a:srgbClr val="000000"/>
                          </a:solidFill>
                          <a:latin typeface="Calibri" panose="020f0502020204030204" pitchFamily="34" charset="0"/>
                        </a:rPr>
                        <a:t>主张在管理中，应注重研究人的因素，研究人与人之间的关系，以有效调动人的积极性</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695325">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社会系</a:t>
                      </a:r>
                    </a:p>
                    <a:p>
                      <a:pPr marL="0" lvl="0" indent="0">
                        <a:buNone/>
                      </a:pPr>
                      <a:r>
                        <a:rPr lang="zh-CN" altLang="en-US" sz="1800" b="1">
                          <a:solidFill>
                            <a:srgbClr val="000000"/>
                          </a:solidFill>
                          <a:latin typeface="Calibri" panose="020f0502020204030204" pitchFamily="34" charset="0"/>
                        </a:rPr>
                        <a:t>学派</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Calibri" panose="020f0502020204030204" pitchFamily="34" charset="0"/>
                        </a:rPr>
                        <a:t>巴纳德</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000" b="1">
                          <a:solidFill>
                            <a:srgbClr val="000000"/>
                          </a:solidFill>
                          <a:latin typeface="微软雅黑" pitchFamily="34" charset="-122"/>
                        </a:rPr>
                        <a:t>　　其主要观点为：</a:t>
                      </a:r>
                      <a:r>
                        <a:rPr lang="en-US" altLang="zh-CN" sz="1000" b="1">
                          <a:solidFill>
                            <a:srgbClr val="000000"/>
                          </a:solidFill>
                          <a:latin typeface="微软雅黑" pitchFamily="34" charset="-122"/>
                        </a:rPr>
                        <a:t>(1)</a:t>
                      </a:r>
                      <a:r>
                        <a:rPr lang="zh-CN" altLang="en-US" sz="1000" b="1">
                          <a:solidFill>
                            <a:srgbClr val="000000"/>
                          </a:solidFill>
                          <a:latin typeface="微软雅黑" pitchFamily="34" charset="-122"/>
                        </a:rPr>
                        <a:t>组织是一个协作系统。 </a:t>
                      </a:r>
                      <a:r>
                        <a:rPr lang="en-US" altLang="zh-CN" sz="1000" b="1">
                          <a:solidFill>
                            <a:srgbClr val="000000"/>
                          </a:solidFill>
                          <a:latin typeface="微软雅黑" pitchFamily="34" charset="-122"/>
                        </a:rPr>
                        <a:t>(2)</a:t>
                      </a:r>
                      <a:r>
                        <a:rPr lang="zh-CN" altLang="en-US" sz="1000" b="1">
                          <a:solidFill>
                            <a:srgbClr val="000000"/>
                          </a:solidFill>
                          <a:latin typeface="微软雅黑" pitchFamily="34" charset="-122"/>
                        </a:rPr>
                        <a:t>组织存在需要明确的目标、协作意愿和意见交流三个基本要素。 </a:t>
                      </a:r>
                      <a:r>
                        <a:rPr lang="en-US" altLang="zh-CN" sz="1000" b="1">
                          <a:solidFill>
                            <a:srgbClr val="000000"/>
                          </a:solidFill>
                          <a:latin typeface="微软雅黑" pitchFamily="34" charset="-122"/>
                        </a:rPr>
                        <a:t>(3)</a:t>
                      </a:r>
                      <a:r>
                        <a:rPr lang="zh-CN" altLang="en-US" sz="1000" b="1">
                          <a:solidFill>
                            <a:srgbClr val="000000"/>
                          </a:solidFill>
                          <a:latin typeface="微软雅黑" pitchFamily="34" charset="-122"/>
                        </a:rPr>
                        <a:t>组织效力与组织效率是组织发展的两项重要原则。</a:t>
                      </a:r>
                      <a:r>
                        <a:rPr lang="en-US" altLang="zh-CN" sz="1000" b="1">
                          <a:solidFill>
                            <a:srgbClr val="000000"/>
                          </a:solidFill>
                          <a:latin typeface="微软雅黑" pitchFamily="34" charset="-122"/>
                        </a:rPr>
                        <a:t>(4)</a:t>
                      </a:r>
                      <a:r>
                        <a:rPr lang="zh-CN" altLang="en-US" sz="1000" b="1">
                          <a:solidFill>
                            <a:srgbClr val="000000"/>
                          </a:solidFill>
                          <a:latin typeface="微软雅黑" pitchFamily="34" charset="-122"/>
                        </a:rPr>
                        <a:t>管理者的权威来自下级的认可</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701675">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决策理论</a:t>
                      </a:r>
                    </a:p>
                    <a:p>
                      <a:pPr marL="0" lvl="0" indent="0">
                        <a:buNone/>
                      </a:pPr>
                      <a:r>
                        <a:rPr lang="zh-CN" altLang="en-US" sz="1800" b="1">
                          <a:solidFill>
                            <a:srgbClr val="000000"/>
                          </a:solidFill>
                          <a:latin typeface="Calibri" panose="020f0502020204030204" pitchFamily="34" charset="0"/>
                        </a:rPr>
                        <a:t>学派</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微软雅黑" pitchFamily="34" charset="-122"/>
                        </a:rPr>
                        <a:t>赫伯特</a:t>
                      </a:r>
                      <a:r>
                        <a:rPr lang="en-US" altLang="zh-CN" sz="1600" b="1">
                          <a:solidFill>
                            <a:srgbClr val="000000"/>
                          </a:solidFill>
                          <a:latin typeface="微软雅黑" pitchFamily="34" charset="-122"/>
                        </a:rPr>
                        <a:t>·</a:t>
                      </a:r>
                      <a:r>
                        <a:rPr lang="zh-CN" altLang="en-US" sz="1600" b="1">
                          <a:solidFill>
                            <a:srgbClr val="000000"/>
                          </a:solidFill>
                          <a:latin typeface="微软雅黑" pitchFamily="34" charset="-122"/>
                        </a:rPr>
                        <a:t>西蒙</a:t>
                      </a:r>
                      <a:r>
                        <a:rPr lang="en-US" altLang="zh-CN" sz="1600" b="1">
                          <a:solidFill>
                            <a:srgbClr val="000000"/>
                          </a:solidFill>
                          <a:latin typeface="微软雅黑" pitchFamily="34" charset="-122"/>
                        </a:rPr>
                        <a:t>《</a:t>
                      </a:r>
                      <a:r>
                        <a:rPr lang="zh-CN" altLang="en-US" sz="1600" b="1">
                          <a:solidFill>
                            <a:srgbClr val="000000"/>
                          </a:solidFill>
                          <a:latin typeface="微软雅黑" pitchFamily="34" charset="-122"/>
                        </a:rPr>
                        <a:t>管理决策新学科</a:t>
                      </a:r>
                      <a:r>
                        <a:rPr lang="en-US" altLang="zh-CN" sz="1600" b="1">
                          <a:solidFill>
                            <a:srgbClr val="000000"/>
                          </a:solidFill>
                          <a:latin typeface="微软雅黑" pitchFamily="34" charset="-122"/>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000" b="1">
                          <a:solidFill>
                            <a:srgbClr val="000000"/>
                          </a:solidFill>
                          <a:latin typeface="微软雅黑" pitchFamily="34" charset="-122"/>
                        </a:rPr>
                        <a:t>　　</a:t>
                      </a:r>
                      <a:r>
                        <a:rPr lang="en-US" altLang="zh-CN" sz="1000" b="1">
                          <a:solidFill>
                            <a:srgbClr val="000000"/>
                          </a:solidFill>
                          <a:latin typeface="微软雅黑" pitchFamily="34" charset="-122"/>
                        </a:rPr>
                        <a:t>(1)</a:t>
                      </a:r>
                      <a:r>
                        <a:rPr lang="zh-CN" altLang="en-US" sz="1000" b="1">
                          <a:solidFill>
                            <a:srgbClr val="000000"/>
                          </a:solidFill>
                          <a:latin typeface="微软雅黑" pitchFamily="34" charset="-122"/>
                        </a:rPr>
                        <a:t>西蒙认为“管理就是决策”。他强调决策行为贯穿于整个管理过程之中。</a:t>
                      </a:r>
                      <a:r>
                        <a:rPr lang="en-US" altLang="zh-CN" sz="1000" b="1">
                          <a:solidFill>
                            <a:srgbClr val="000000"/>
                          </a:solidFill>
                          <a:latin typeface="微软雅黑" pitchFamily="34" charset="-122"/>
                        </a:rPr>
                        <a:t>(2) </a:t>
                      </a:r>
                      <a:r>
                        <a:rPr lang="zh-CN" altLang="en-US" sz="1000" b="1">
                          <a:solidFill>
                            <a:srgbClr val="000000"/>
                          </a:solidFill>
                          <a:latin typeface="微软雅黑" pitchFamily="34" charset="-122"/>
                        </a:rPr>
                        <a:t>西蒙对于决策的程序、准则、类型及其决策技术等作了科学的分析，提出在决策中应用“令人满意”的准则代替“最佳化”准则。⑶强调不仅要注意在决策中应用定量方法、计算技术等新的科学方法</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595312">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800" b="1">
                          <a:solidFill>
                            <a:srgbClr val="000000"/>
                          </a:solidFill>
                          <a:latin typeface="Calibri" panose="020f0502020204030204" pitchFamily="34" charset="0"/>
                        </a:rPr>
                        <a:t>数理学派</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zh-CN" altLang="en-US" sz="1600" b="1">
                          <a:solidFill>
                            <a:srgbClr val="000000"/>
                          </a:solidFill>
                          <a:latin typeface="Calibri" panose="020f0502020204030204" pitchFamily="34" charset="0"/>
                        </a:rPr>
                        <a:t>泰罗甘特吉尔布雷斯夫妇</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lIns="91440" tIns="45720" rIns="91440" bIns="45720" anchor="ctr" anchorCtr="0"/>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marL="0" lvl="0" indent="0">
                        <a:buNone/>
                      </a:pPr>
                      <a:r>
                        <a:rPr lang="en-US" altLang="en-US" sz="1000" b="1">
                          <a:solidFill>
                            <a:srgbClr val="000000"/>
                          </a:solidFill>
                          <a:latin typeface="Calibri" panose="020f0502020204030204" pitchFamily="34" charset="0"/>
                        </a:rPr>
                        <a:t>　　他们注重量化分析，强调应用数学模型解决管理决策问题，以寻求决策的科学化与精确化</a:t>
                      </a:r>
                      <a:r>
                        <a:rPr lang="zh-CN" altLang="en-US" sz="1000" b="1">
                          <a:solidFill>
                            <a:srgbClr val="000000"/>
                          </a:solidFill>
                          <a:latin typeface="Calibri" panose="020f0502020204030204" pitchFamily="34" charset="0"/>
                        </a:rPr>
                        <a:t>                                        </a:t>
                      </a:r>
                      <a:r>
                        <a:rPr lang="zh-CN" altLang="en-US" sz="1000" b="1">
                          <a:solidFill>
                            <a:srgbClr val="000000"/>
                          </a:solidFill>
                          <a:latin typeface="Calibri" panose="020f0502020204030204" pitchFamily="34" charset="0"/>
                          <a:hlinkClick r:id="rId2" action="ppaction://hlinksldjump"/>
                        </a:rPr>
                        <a:t>56</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bl>
          </a:graphicData>
        </a:graphic>
      </p:graphicFrame>
      <p:sp>
        <p:nvSpPr>
          <p:cNvPr id="2506"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5978F6A2-3C47-4694-ADC3-143AF3F9030D}"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5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541"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管理理论的集中化趋势</a:t>
            </a:r>
          </a:p>
        </p:txBody>
      </p:sp>
      <p:sp>
        <p:nvSpPr>
          <p:cNvPr id="2542"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45000"/>
              </a:lnSpc>
            </a:pPr>
            <a:r>
              <a:rPr lang="zh-CN" altLang="en-US" sz="3200" b="1"/>
              <a:t>管理理论的集中化趋势的时间</a:t>
            </a:r>
          </a:p>
          <a:p>
            <a:pPr lvl="0">
              <a:lnSpc>
                <a:spcPct val="145000"/>
              </a:lnSpc>
              <a:buNone/>
            </a:pPr>
            <a:r>
              <a:rPr lang="zh-CN" altLang="en-US" b="1"/>
              <a:t>针对管理学派林立、众说纷纭的状况，从</a:t>
            </a:r>
            <a:r>
              <a:rPr lang="en-US" altLang="zh-CN" b="1"/>
              <a:t>20</a:t>
            </a:r>
            <a:r>
              <a:rPr lang="zh-CN" altLang="en-US" b="1"/>
              <a:t>世纪</a:t>
            </a:r>
            <a:r>
              <a:rPr lang="en-US" altLang="zh-CN" b="1"/>
              <a:t>60</a:t>
            </a:r>
            <a:r>
              <a:rPr lang="zh-CN" altLang="en-US" b="1"/>
              <a:t>年代开始，管理学界出现了一种寻求管理理论统一或集中的倾向，力求建立公认的、普遍适用的管理理论。</a:t>
            </a:r>
          </a:p>
          <a:p>
            <a:pPr lvl="0">
              <a:lnSpc>
                <a:spcPct val="145000"/>
              </a:lnSpc>
            </a:pPr>
            <a:r>
              <a:rPr lang="zh-CN" altLang="en-US" sz="3200" b="1"/>
              <a:t>管理理论集中化的表现</a:t>
            </a:r>
          </a:p>
          <a:p>
            <a:pPr lvl="0">
              <a:lnSpc>
                <a:spcPct val="145000"/>
              </a:lnSpc>
            </a:pPr>
            <a:r>
              <a:rPr lang="zh-CN" altLang="en-US" b="1">
                <a:hlinkClick r:id="rId2" action="ppaction://hlinksldjump"/>
              </a:rPr>
              <a:t>系统管理理论</a:t>
            </a:r>
            <a:endParaRPr lang="zh-CN" altLang="en-US" b="1"/>
          </a:p>
          <a:p>
            <a:pPr lvl="0">
              <a:lnSpc>
                <a:spcPct val="145000"/>
              </a:lnSpc>
            </a:pPr>
            <a:r>
              <a:rPr lang="zh-CN" altLang="en-US" b="1">
                <a:hlinkClick r:id="rId3" action="ppaction://hlinksldjump"/>
              </a:rPr>
              <a:t>权变管理理论</a:t>
            </a:r>
            <a:endParaRPr lang="zh-CN" altLang="en-US" b="1"/>
          </a:p>
        </p:txBody>
      </p:sp>
      <p:sp>
        <p:nvSpPr>
          <p:cNvPr id="2543"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0D23925D-89B2-438B-BBF5-1A7FAF22B422}"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106"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管理的概念</a:t>
            </a:r>
          </a:p>
        </p:txBody>
      </p:sp>
      <p:sp>
        <p:nvSpPr>
          <p:cNvPr id="2107" name=""/>
          <p:cNvSpPr/>
          <p:nvPr>
            <p:ph type="body" sz="half" idx="4294967295"/>
          </p:nvPr>
        </p:nvSpPr>
        <p:spPr>
          <a:xfrm>
            <a:off x="457200" y="1600200"/>
            <a:ext cx="4038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lvl="0">
              <a:lnSpc>
                <a:spcPct val="110000"/>
              </a:lnSpc>
            </a:pPr>
            <a:r>
              <a:rPr lang="zh-CN" altLang="en-US" b="1"/>
              <a:t>关于管理</a:t>
            </a:r>
          </a:p>
          <a:p>
            <a:pPr lvl="0">
              <a:lnSpc>
                <a:spcPct val="110000"/>
              </a:lnSpc>
            </a:pPr>
            <a:r>
              <a:rPr lang="zh-CN" altLang="en-US" sz="2400" b="1"/>
              <a:t>管理定义的多样性</a:t>
            </a:r>
          </a:p>
          <a:p>
            <a:pPr lvl="0">
              <a:lnSpc>
                <a:spcPct val="110000"/>
              </a:lnSpc>
              <a:buNone/>
            </a:pPr>
            <a:r>
              <a:rPr lang="zh-CN" altLang="en-US" sz="1800" b="1"/>
              <a:t>对于什么是管理，到目前还没有统一的定论，仁者见仁、智者见智，众说纷纭。</a:t>
            </a:r>
          </a:p>
          <a:p>
            <a:pPr lvl="0">
              <a:lnSpc>
                <a:spcPct val="110000"/>
              </a:lnSpc>
            </a:pPr>
            <a:r>
              <a:rPr lang="zh-CN" altLang="en-US" sz="2400" b="1"/>
              <a:t>主要的观点</a:t>
            </a:r>
          </a:p>
          <a:p>
            <a:pPr lvl="0">
              <a:lnSpc>
                <a:spcPct val="110000"/>
              </a:lnSpc>
            </a:pPr>
            <a:r>
              <a:rPr lang="zh-CN" altLang="en-US" sz="1800" b="1"/>
              <a:t>决策说</a:t>
            </a:r>
          </a:p>
          <a:p>
            <a:pPr lvl="0">
              <a:lnSpc>
                <a:spcPct val="110000"/>
              </a:lnSpc>
            </a:pPr>
            <a:r>
              <a:rPr lang="zh-CN" altLang="en-US" sz="1800" b="1"/>
              <a:t>过程说</a:t>
            </a:r>
          </a:p>
          <a:p>
            <a:pPr lvl="0">
              <a:lnSpc>
                <a:spcPct val="110000"/>
              </a:lnSpc>
            </a:pPr>
            <a:r>
              <a:rPr lang="zh-CN" altLang="en-US" sz="1800" b="1"/>
              <a:t>协调说</a:t>
            </a:r>
          </a:p>
          <a:p>
            <a:pPr lvl="0">
              <a:lnSpc>
                <a:spcPct val="110000"/>
              </a:lnSpc>
            </a:pPr>
            <a:r>
              <a:rPr lang="zh-CN" altLang="en-US" sz="1800" b="1"/>
              <a:t>艺术说</a:t>
            </a:r>
          </a:p>
          <a:p>
            <a:pPr lvl="0">
              <a:lnSpc>
                <a:spcPct val="110000"/>
              </a:lnSpc>
            </a:pPr>
            <a:r>
              <a:rPr lang="zh-CN" altLang="en-US" sz="1800" b="1"/>
              <a:t>其他观点</a:t>
            </a:r>
          </a:p>
        </p:txBody>
      </p:sp>
      <p:sp>
        <p:nvSpPr>
          <p:cNvPr id="2108" name=""/>
          <p:cNvSpPr/>
          <p:nvPr>
            <p:ph type="body" sz="half" idx="4294967295"/>
          </p:nvPr>
        </p:nvSpPr>
        <p:spPr>
          <a:xfrm>
            <a:off x="4648200" y="1600200"/>
            <a:ext cx="4038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lvl="0"/>
            <a:r>
              <a:rPr lang="zh-CN" altLang="en-US" b="1"/>
              <a:t>管理的定义</a:t>
            </a:r>
          </a:p>
          <a:p>
            <a:pPr lvl="0"/>
            <a:r>
              <a:rPr lang="zh-CN" altLang="en-US" sz="2400" b="1"/>
              <a:t>定义</a:t>
            </a:r>
          </a:p>
          <a:p>
            <a:pPr lvl="0">
              <a:buNone/>
            </a:pPr>
            <a:r>
              <a:rPr lang="zh-CN" altLang="en-US" sz="2400" b="1"/>
              <a:t> </a:t>
            </a:r>
            <a:r>
              <a:rPr lang="zh-CN" altLang="en-US" sz="1800" b="1"/>
              <a:t>管理就是通过计划、组织、领导和控制，协调以人为中心的组织资源与职能活动，以有效实现目标的社会活动。这一定义揭示了：</a:t>
            </a:r>
          </a:p>
          <a:p>
            <a:pPr lvl="0"/>
            <a:r>
              <a:rPr lang="zh-CN" altLang="en-US" sz="2400" b="1"/>
              <a:t>包括的含义</a:t>
            </a:r>
          </a:p>
          <a:p>
            <a:pPr lvl="0"/>
            <a:r>
              <a:rPr lang="zh-CN" altLang="en-US" sz="1800" b="1"/>
              <a:t>管理的目的</a:t>
            </a:r>
          </a:p>
          <a:p>
            <a:pPr lvl="0"/>
            <a:r>
              <a:rPr lang="zh-CN" altLang="en-US" sz="1800" b="1"/>
              <a:t>管理的手段</a:t>
            </a:r>
          </a:p>
          <a:p>
            <a:pPr lvl="0"/>
            <a:r>
              <a:rPr lang="zh-CN" altLang="en-US" sz="1800" b="1"/>
              <a:t>管理的本质</a:t>
            </a:r>
          </a:p>
          <a:p>
            <a:pPr lvl="0"/>
            <a:r>
              <a:rPr lang="zh-CN" altLang="en-US" sz="1800" b="1"/>
              <a:t>管理的对象</a:t>
            </a:r>
          </a:p>
          <a:p>
            <a:pPr lvl="0"/>
            <a:r>
              <a:rPr lang="zh-CN" altLang="en-US" sz="1800" b="1"/>
              <a:t>管理的性质   </a:t>
            </a:r>
          </a:p>
        </p:txBody>
      </p:sp>
      <p:sp>
        <p:nvSpPr>
          <p:cNvPr id="2109"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94CF69BA-8784-44F9-A94D-3E801013BD31}"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6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545"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latin typeface="楷体_GB2312" pitchFamily="1" charset="-122"/>
              </a:rPr>
              <a:t>系统管理理论</a:t>
            </a:r>
          </a:p>
        </p:txBody>
      </p:sp>
      <p:sp>
        <p:nvSpPr>
          <p:cNvPr id="2546"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25000"/>
              </a:lnSpc>
            </a:pPr>
            <a:r>
              <a:rPr lang="zh-CN" altLang="en-US" sz="3200" b="1">
                <a:latin typeface="宋体" pitchFamily="2" charset="-122"/>
              </a:rPr>
              <a:t>系统管理理论的出现</a:t>
            </a:r>
          </a:p>
          <a:p>
            <a:pPr lvl="0">
              <a:lnSpc>
                <a:spcPct val="125000"/>
              </a:lnSpc>
              <a:buNone/>
            </a:pPr>
            <a:r>
              <a:rPr lang="zh-CN" altLang="en-US" b="1">
                <a:latin typeface="宋体" pitchFamily="2" charset="-122"/>
              </a:rPr>
              <a:t>系统管理学派盛行于</a:t>
            </a:r>
            <a:r>
              <a:rPr lang="en-US" altLang="zh-CN" b="1">
                <a:latin typeface="宋体" pitchFamily="2" charset="-122"/>
              </a:rPr>
              <a:t>20</a:t>
            </a:r>
            <a:r>
              <a:rPr lang="zh-CN" altLang="en-US" b="1">
                <a:latin typeface="宋体" pitchFamily="2" charset="-122"/>
              </a:rPr>
              <a:t>世纪</a:t>
            </a:r>
            <a:r>
              <a:rPr lang="en-US" altLang="zh-CN" b="1">
                <a:latin typeface="宋体" pitchFamily="2" charset="-122"/>
              </a:rPr>
              <a:t>60</a:t>
            </a:r>
            <a:r>
              <a:rPr lang="zh-CN" altLang="en-US" b="1">
                <a:latin typeface="宋体" pitchFamily="2" charset="-122"/>
              </a:rPr>
              <a:t>年代。代表人物为美国管理学者卡斯特、罗森茨韦克和约翰逊。卡斯特的代表作为</a:t>
            </a:r>
            <a:r>
              <a:rPr lang="en-US" altLang="zh-CN" b="1">
                <a:latin typeface="宋体" pitchFamily="2" charset="-122"/>
              </a:rPr>
              <a:t>《</a:t>
            </a:r>
            <a:r>
              <a:rPr lang="zh-CN" altLang="en-US" b="1">
                <a:latin typeface="宋体" pitchFamily="2" charset="-122"/>
              </a:rPr>
              <a:t>系统理论和管理</a:t>
            </a:r>
            <a:r>
              <a:rPr lang="en-US" altLang="zh-CN" b="1">
                <a:latin typeface="宋体" pitchFamily="2" charset="-122"/>
              </a:rPr>
              <a:t>》</a:t>
            </a:r>
            <a:r>
              <a:rPr lang="zh-CN" altLang="en-US" b="1">
                <a:latin typeface="宋体" pitchFamily="2" charset="-122"/>
              </a:rPr>
              <a:t>。系统管理学说的基础是普通系统论</a:t>
            </a:r>
          </a:p>
          <a:p>
            <a:pPr lvl="0">
              <a:lnSpc>
                <a:spcPct val="125000"/>
              </a:lnSpc>
            </a:pPr>
            <a:r>
              <a:rPr lang="zh-CN" altLang="en-US" sz="3200" b="1">
                <a:latin typeface="宋体" pitchFamily="2" charset="-122"/>
              </a:rPr>
              <a:t>系统论的主要思想</a:t>
            </a:r>
          </a:p>
          <a:p>
            <a:pPr lvl="0">
              <a:lnSpc>
                <a:spcPct val="125000"/>
              </a:lnSpc>
            </a:pPr>
            <a:r>
              <a:rPr lang="zh-CN" altLang="en-US" b="1">
                <a:latin typeface="宋体" pitchFamily="2" charset="-122"/>
              </a:rPr>
              <a:t>系统是由相互联系的要素构成的</a:t>
            </a:r>
          </a:p>
          <a:p>
            <a:pPr lvl="0">
              <a:lnSpc>
                <a:spcPct val="125000"/>
              </a:lnSpc>
            </a:pPr>
            <a:r>
              <a:rPr lang="zh-CN" altLang="en-US" b="1">
                <a:latin typeface="宋体" pitchFamily="2" charset="-122"/>
              </a:rPr>
              <a:t>系统的整体性</a:t>
            </a:r>
          </a:p>
          <a:p>
            <a:pPr lvl="0">
              <a:lnSpc>
                <a:spcPct val="125000"/>
              </a:lnSpc>
            </a:pPr>
            <a:r>
              <a:rPr lang="zh-CN" altLang="en-US" b="1">
                <a:latin typeface="宋体" pitchFamily="2" charset="-122"/>
              </a:rPr>
              <a:t>系统的等级性</a:t>
            </a:r>
          </a:p>
        </p:txBody>
      </p:sp>
      <p:sp>
        <p:nvSpPr>
          <p:cNvPr id="2547"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252E6A4B-FF6C-4553-BDFF-CA6B3046D3A4}"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6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549"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卡斯特等人的系统学说</a:t>
            </a:r>
          </a:p>
        </p:txBody>
      </p:sp>
      <p:sp>
        <p:nvSpPr>
          <p:cNvPr id="2550"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05000"/>
              </a:lnSpc>
            </a:pPr>
            <a:r>
              <a:rPr lang="en-US" altLang="en-US" sz="3200" b="1"/>
              <a:t>系统哲学</a:t>
            </a:r>
          </a:p>
          <a:p>
            <a:pPr lvl="0">
              <a:lnSpc>
                <a:spcPct val="105000"/>
              </a:lnSpc>
              <a:buNone/>
            </a:pPr>
            <a:r>
              <a:rPr lang="en-US" altLang="en-US" b="1"/>
              <a:t>强调系统是一种有组织的或综合的整体，强调各个组成部分之间的关系。</a:t>
            </a:r>
          </a:p>
          <a:p>
            <a:pPr lvl="0">
              <a:lnSpc>
                <a:spcPct val="105000"/>
              </a:lnSpc>
            </a:pPr>
            <a:r>
              <a:rPr lang="en-US" altLang="en-US" sz="3200" b="1"/>
              <a:t>系统管理</a:t>
            </a:r>
          </a:p>
          <a:p>
            <a:pPr lvl="0">
              <a:lnSpc>
                <a:spcPct val="105000"/>
              </a:lnSpc>
              <a:buNone/>
            </a:pPr>
            <a:r>
              <a:rPr lang="en-US" altLang="en-US" b="1"/>
              <a:t>把企业作为一个系统进行设计与经营，使企业的各部分、各种资源，按照系统的要求进行组织的运行。</a:t>
            </a:r>
          </a:p>
          <a:p>
            <a:pPr lvl="0">
              <a:lnSpc>
                <a:spcPct val="105000"/>
              </a:lnSpc>
            </a:pPr>
            <a:r>
              <a:rPr lang="en-US" altLang="en-US" sz="3200" b="1"/>
              <a:t>系统分析</a:t>
            </a:r>
          </a:p>
          <a:p>
            <a:pPr lvl="0">
              <a:lnSpc>
                <a:spcPct val="105000"/>
              </a:lnSpc>
              <a:buNone/>
            </a:pPr>
            <a:r>
              <a:rPr lang="en-US" altLang="en-US" b="1"/>
              <a:t>确定有关变量，分析和综合各种因素，确定最有的解决方法和行动计划。</a:t>
            </a:r>
            <a:r>
              <a:rPr lang="zh-CN" altLang="en-US" b="1"/>
              <a:t>           </a:t>
            </a:r>
            <a:r>
              <a:rPr lang="en-US" altLang="en-US" b="1"/>
              <a:t> </a:t>
            </a:r>
            <a:r>
              <a:rPr lang="en-US" altLang="en-US" b="1">
                <a:hlinkClick r:id="rId2" action="ppaction://hlinksldjump"/>
              </a:rPr>
              <a:t>59</a:t>
            </a:r>
            <a:endParaRPr lang="en-US" altLang="en-US" b="1"/>
          </a:p>
        </p:txBody>
      </p:sp>
      <p:sp>
        <p:nvSpPr>
          <p:cNvPr id="2551"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D4ABE86E-051C-4A3B-B5E9-7612807430BF}"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6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553"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权变管理理论</a:t>
            </a:r>
          </a:p>
        </p:txBody>
      </p:sp>
      <p:sp>
        <p:nvSpPr>
          <p:cNvPr id="2554" name=""/>
          <p:cNvSpPr/>
          <p:nvPr>
            <p:ph type="body" idx="4294967295"/>
          </p:nvPr>
        </p:nvSpPr>
        <p:spPr>
          <a:xfrm>
            <a:off x="457200" y="1419225"/>
            <a:ext cx="8229600" cy="4708525"/>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r>
              <a:rPr lang="en-US" altLang="en-US" sz="3200" b="1"/>
              <a:t>权变管理理论的出现</a:t>
            </a:r>
          </a:p>
          <a:p>
            <a:pPr lvl="0"/>
            <a:r>
              <a:rPr lang="en-US" altLang="en-US" b="1"/>
              <a:t>出现的背景</a:t>
            </a:r>
          </a:p>
          <a:p>
            <a:pPr lvl="0">
              <a:buNone/>
            </a:pPr>
            <a:r>
              <a:rPr lang="en-US" altLang="en-US" sz="2000" b="1"/>
              <a:t>一方面，企业面临着瞬息万变的外部环境，环境的不确定性与企业经营的风险与日俱增；另一方面，企业内部生产经营、管理、技术等也更加复杂</a:t>
            </a:r>
          </a:p>
          <a:p>
            <a:pPr lvl="0"/>
            <a:r>
              <a:rPr lang="en-US" altLang="en-US" b="1"/>
              <a:t>出现的时间</a:t>
            </a:r>
          </a:p>
          <a:p>
            <a:pPr lvl="0">
              <a:buNone/>
            </a:pPr>
            <a:r>
              <a:rPr lang="en-US" altLang="en-US" sz="2000" b="1"/>
              <a:t>20世纪70年代开始形成、发展起来的。</a:t>
            </a:r>
          </a:p>
          <a:p>
            <a:pPr lvl="0"/>
            <a:r>
              <a:rPr lang="en-US" altLang="en-US" sz="3200" b="1"/>
              <a:t>卢桑斯的权变管理学说</a:t>
            </a:r>
          </a:p>
          <a:p>
            <a:pPr lvl="0">
              <a:buNone/>
            </a:pPr>
            <a:r>
              <a:rPr lang="en-US" altLang="en-US" sz="2000" b="1">
                <a:latin typeface="宋体" pitchFamily="2" charset="-122"/>
              </a:rPr>
              <a:t>基本思路是：先确定有关的环境条件，然后根据权变关系的理论，求得与之相应的管理观念和技术，以最有效地实现管理目标。他提出一个观念性的结构，并用矩阵图来加以表示。这一结构由环境、管理观念与技术、它们两者之间的权变关系等三部分组成。</a:t>
            </a:r>
            <a:r>
              <a:rPr lang="zh-CN" altLang="en-US" sz="2000" b="1">
                <a:latin typeface="宋体" pitchFamily="2" charset="-122"/>
              </a:rPr>
              <a:t>         </a:t>
            </a:r>
            <a:r>
              <a:rPr lang="en-US" altLang="en-US" sz="2000" b="1">
                <a:latin typeface="宋体" pitchFamily="2" charset="-122"/>
                <a:hlinkClick r:id="rId2" action="ppaction://hlinksldjump"/>
              </a:rPr>
              <a:t>56</a:t>
            </a:r>
            <a:endParaRPr lang="en-US" altLang="en-US" sz="2000" b="1">
              <a:latin typeface="宋体" pitchFamily="2" charset="-122"/>
            </a:endParaRPr>
          </a:p>
        </p:txBody>
      </p:sp>
      <p:sp>
        <p:nvSpPr>
          <p:cNvPr id="2555"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AA0CA303-D363-4A78-B260-454E0CB0B520}"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6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557"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现代管理思想的新发展</a:t>
            </a:r>
          </a:p>
        </p:txBody>
      </p:sp>
      <p:sp>
        <p:nvSpPr>
          <p:cNvPr id="2558"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10000"/>
              </a:lnSpc>
            </a:pPr>
            <a:r>
              <a:rPr lang="en-US" altLang="en-US" sz="2800" b="1"/>
              <a:t>现代管理思想产生背景</a:t>
            </a:r>
          </a:p>
          <a:p>
            <a:pPr lvl="0">
              <a:lnSpc>
                <a:spcPct val="110000"/>
              </a:lnSpc>
              <a:buNone/>
            </a:pPr>
            <a:r>
              <a:rPr lang="en-US" altLang="en-US" sz="2000" b="1"/>
              <a:t>进入20世纪80年代，随着社会、经济、文化的迅速发展，特别是信息技术的发展与知识经济的出现，世界形势发生了极为深刻的变化。面对信息化、经济全球化、区域经济一体化等新的形势，企业之间竞争加剧，联系增强，管理出现了深刻的变化与全新的格局。</a:t>
            </a:r>
          </a:p>
          <a:p>
            <a:pPr lvl="0">
              <a:lnSpc>
                <a:spcPct val="110000"/>
              </a:lnSpc>
            </a:pPr>
            <a:r>
              <a:rPr lang="en-US" altLang="en-US" sz="2800" b="1"/>
              <a:t>现代管理思想的新发展</a:t>
            </a:r>
          </a:p>
          <a:p>
            <a:pPr lvl="0">
              <a:lnSpc>
                <a:spcPct val="110000"/>
              </a:lnSpc>
            </a:pPr>
            <a:r>
              <a:rPr lang="zh-CN" altLang="en-US" b="1"/>
              <a:t>战略管理理论</a:t>
            </a:r>
          </a:p>
          <a:p>
            <a:pPr lvl="0">
              <a:lnSpc>
                <a:spcPct val="110000"/>
              </a:lnSpc>
            </a:pPr>
            <a:r>
              <a:rPr lang="zh-CN" altLang="en-US" b="1"/>
              <a:t>企业再造理论</a:t>
            </a:r>
          </a:p>
          <a:p>
            <a:pPr lvl="0">
              <a:lnSpc>
                <a:spcPct val="110000"/>
              </a:lnSpc>
            </a:pPr>
            <a:r>
              <a:rPr lang="zh-CN" altLang="en-US" b="1"/>
              <a:t>学习型组织理论</a:t>
            </a:r>
          </a:p>
          <a:p>
            <a:pPr lvl="0">
              <a:lnSpc>
                <a:spcPct val="110000"/>
              </a:lnSpc>
            </a:pPr>
            <a:r>
              <a:rPr lang="en-US" altLang="en-US" b="1"/>
              <a:t>其他</a:t>
            </a:r>
          </a:p>
        </p:txBody>
      </p:sp>
      <p:sp>
        <p:nvSpPr>
          <p:cNvPr id="2559"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60ADAFF5-52CF-4D96-B328-B4118C4B814E}"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6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561"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latin typeface="微软雅黑" pitchFamily="34" charset="-122"/>
              </a:rPr>
              <a:t>本部分作业</a:t>
            </a:r>
          </a:p>
        </p:txBody>
      </p:sp>
      <p:sp>
        <p:nvSpPr>
          <p:cNvPr id="2562"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40000"/>
              </a:lnSpc>
            </a:pPr>
            <a:r>
              <a:rPr lang="zh-CN" altLang="en-US" sz="3200" b="1"/>
              <a:t>名词解释</a:t>
            </a:r>
          </a:p>
          <a:p>
            <a:pPr lvl="0">
              <a:lnSpc>
                <a:spcPct val="140000"/>
              </a:lnSpc>
              <a:buNone/>
            </a:pPr>
            <a:r>
              <a:rPr lang="zh-CN" altLang="en-US" b="1"/>
              <a:t>管理、管理系统、管理职能、管理机制</a:t>
            </a:r>
          </a:p>
          <a:p>
            <a:pPr lvl="0">
              <a:lnSpc>
                <a:spcPct val="140000"/>
              </a:lnSpc>
            </a:pPr>
            <a:r>
              <a:rPr lang="zh-CN" altLang="en-US" sz="3200" b="1"/>
              <a:t>问答题</a:t>
            </a:r>
          </a:p>
          <a:p>
            <a:pPr lvl="0">
              <a:lnSpc>
                <a:spcPct val="140000"/>
              </a:lnSpc>
            </a:pPr>
            <a:r>
              <a:rPr lang="zh-CN" altLang="en-US" b="1"/>
              <a:t>说明管理系统的构成</a:t>
            </a:r>
          </a:p>
          <a:p>
            <a:pPr lvl="0">
              <a:lnSpc>
                <a:spcPct val="140000"/>
              </a:lnSpc>
            </a:pPr>
            <a:r>
              <a:rPr lang="zh-CN" altLang="en-US" b="1"/>
              <a:t>阐述管理职能的内容</a:t>
            </a:r>
          </a:p>
          <a:p>
            <a:pPr lvl="0">
              <a:lnSpc>
                <a:spcPct val="140000"/>
              </a:lnSpc>
            </a:pPr>
            <a:r>
              <a:rPr lang="zh-CN" altLang="en-US" b="1"/>
              <a:t>分析管理机制及其组成</a:t>
            </a:r>
          </a:p>
          <a:p>
            <a:pPr lvl="0">
              <a:lnSpc>
                <a:spcPct val="140000"/>
              </a:lnSpc>
            </a:pPr>
            <a:r>
              <a:rPr lang="zh-CN" altLang="en-US" b="1"/>
              <a:t>说明管理理论的演变</a:t>
            </a:r>
          </a:p>
          <a:p>
            <a:pPr lvl="0"/>
            <a:endParaRPr lang="zh-CN" altLang="en-US" sz="2000" b="1"/>
          </a:p>
        </p:txBody>
      </p:sp>
      <p:sp>
        <p:nvSpPr>
          <p:cNvPr id="2563"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D4B7587F-7D4B-43F9-B106-6411B2A9CF0A}"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6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565" name=""/>
          <p:cNvSpPr/>
          <p:nvPr>
            <p:ph type="ctrTitle" idx="4294967295"/>
          </p:nvPr>
        </p:nvSpPr>
        <p:spPr>
          <a:xfrm>
            <a:off x="828675" y="2205038"/>
            <a:ext cx="6661150" cy="966788"/>
          </a:xfrm>
          <a:prstGeom prst="rect">
            <a:avLst/>
          </a:prstGeom>
          <a:noFill/>
          <a:ln cap="flat">
            <a:noFill/>
            <a:prstDash val="solid"/>
            <a:miter lim="800000"/>
            <a:headEnd type="none" w="med" len="med"/>
            <a:tailEnd type="none" w="med" len="med"/>
          </a:ln>
        </p:spPr>
        <p:txBody>
          <a:bodyPr anchor="ctr" anchorCtr="0"/>
          <a:lstStyle/>
          <a:p>
            <a:pPr lvl="0" algn="ctr"/>
            <a:r>
              <a:rPr lang="zh-CN" altLang="en-US"/>
              <a:t>本部分结束</a:t>
            </a:r>
          </a:p>
        </p:txBody>
      </p:sp>
      <p:sp>
        <p:nvSpPr>
          <p:cNvPr id="2566" name=""/>
          <p:cNvSpPr/>
          <p:nvPr>
            <p:ph type="subTitle" idx="4294967295"/>
          </p:nvPr>
        </p:nvSpPr>
        <p:spPr>
          <a:xfrm>
            <a:off x="1403350" y="3717925"/>
            <a:ext cx="6661150" cy="1366838"/>
          </a:xfrm>
          <a:prstGeom prst="rect">
            <a:avLst/>
          </a:prstGeom>
          <a:noFill/>
          <a:ln cap="flat">
            <a:noFill/>
            <a:prstDash val="solid"/>
            <a:miter lim="800000"/>
            <a:headEnd type="none" w="med" len="med"/>
            <a:tailEnd type="none" w="med" len="med"/>
          </a:ln>
        </p:spPr>
        <p:txBody>
          <a:bodyPr/>
          <a:lstStyle/>
          <a:p>
            <a:pPr lvl="0" algn="ctr"/>
            <a:r>
              <a:rPr lang="zh-CN" altLang="en-US" sz="8000" b="1"/>
              <a:t>谢谢听讲！</a:t>
            </a:r>
          </a:p>
        </p:txBody>
      </p:sp>
      <p:sp>
        <p:nvSpPr>
          <p:cNvPr id="2567" name=""/>
          <p:cNvSpPr>
            <a:spLocks noGrp="1"/>
          </p:cNvSpPr>
          <p:nvPr>
            <p:ph type="ftr" sz="quarter" idx="3"/>
          </p:nvPr>
        </p:nvSpPr>
        <p:spPr/>
        <p:txBody>
          <a:bodyPr/>
          <a:lstStyle>
            <a:lvl1pPr marL="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1pPr>
            <a:lvl2pPr marL="4572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2pPr>
            <a:lvl3pPr marL="9144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3pPr>
            <a:lvl4pPr marL="13716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4pPr>
            <a:lvl5pPr marL="1828800" indent="0" algn="l" defTabSz="914400" rtl="0" eaLnBrk="1" fontAlgn="base" hangingPunct="1">
              <a:lnSpc>
                <a:spcPct val="100000"/>
              </a:lnSpc>
              <a:spcBef>
                <a:spcPct val="0"/>
              </a:spcBef>
              <a:spcAft>
                <a:spcPct val="0"/>
              </a:spcAft>
              <a:buSzTx/>
              <a:buFont typeface="Arial" pitchFamily="34" charset="0"/>
              <a:buNone/>
              <a:defRPr kumimoji="0" lang="ru-RU" altLang="en-US" sz="1800" b="0" i="0" u="none">
                <a:solidFill>
                  <a:schemeClr val="tx1"/>
                </a:solidFill>
              </a:defRPr>
            </a:lvl5pPr>
          </a:lstStyle>
          <a:p>
            <a:pPr lvl="0" algn="ctr"/>
            <a:fld id="{8188F17A-7AAC-4403-8DDA-ED0008836C19}" type="footer">
              <a:rPr lang="zh-CN" altLang="en-US" sz="1400"/>
              <a:t/>
            </a:fld>
            <a:endParaRPr lang="zh-CN" altLang="en-US" sz="1400"/>
          </a:p>
        </p:txBody>
      </p:sp>
    </p:spTree>
  </p:cSld>
  <p:clrMapOvr>
    <a:masterClrMapping/>
  </p:clrMapOvr>
  <p:transition>
    <p:push dir="r"/>
  </p:transition>
  <p:timing/>
</p:sld>
</file>

<file path=ppt/slides/slide6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050" name="内容占位符 2">
            <a:extLst>
              <a:ext uri="{FF2B5EF4-FFF2-40B4-BE49-F238E27FC236}">
                <a16:creationId xmlns="" xmlns:a16="http://schemas.microsoft.com/office/drawing/2014/main" id="{105A31F1-8A9D-41CD-B6B3-F4BC5F72B1C0}"/>
              </a:ext>
            </a:extLst>
          </p:cNvPr>
          <p:cNvSpPr>
            <a:spLocks noGrp="1" noChangeArrowheads="1"/>
          </p:cNvSpPr>
          <p:nvPr>
            <p:ph idx="1"/>
          </p:nvPr>
        </p:nvSpPr>
        <p:spPr>
          <a:xfrm>
            <a:off x="201613" y="107950"/>
            <a:ext cx="8942387" cy="6750050"/>
          </a:xfrm>
        </p:spPr>
        <p:txBody>
          <a:bodyPr/>
          <a:lstStyle/>
          <a:p>
            <a:pPr eaLnBrk="1" latinLnBrk="1" hangingPunct="1"/>
            <a:r>
              <a:rPr lang="zh-CN" altLang="en-US" sz="100" smtClean="0">
                <a:solidFill>
                  <a:schemeClr val="bg1"/>
                </a:solidFill>
              </a:rPr>
              <a:t>忧国忘家，捐躯济难，忠臣之志也。</a:t>
            </a:r>
            <a:r>
              <a:rPr lang="en-US" altLang="zh-CN" sz="100" smtClean="0">
                <a:solidFill>
                  <a:schemeClr val="bg1"/>
                </a:solidFill>
              </a:rPr>
              <a:t>—</a:t>
            </a:r>
            <a:r>
              <a:rPr lang="zh-CN" altLang="en-US" sz="100" smtClean="0">
                <a:solidFill>
                  <a:schemeClr val="bg1"/>
                </a:solidFill>
              </a:rPr>
              <a:t>三国</a:t>
            </a:r>
            <a:r>
              <a:rPr lang="en-US" altLang="zh-CN" sz="100" smtClean="0">
                <a:solidFill>
                  <a:schemeClr val="bg1"/>
                </a:solidFill>
              </a:rPr>
              <a:t>·</a:t>
            </a:r>
            <a:r>
              <a:rPr lang="zh-CN" altLang="en-US" sz="100" smtClean="0">
                <a:solidFill>
                  <a:schemeClr val="bg1"/>
                </a:solidFill>
              </a:rPr>
              <a:t>曹植</a:t>
            </a:r>
            <a:r>
              <a:rPr lang="en-US" altLang="zh-CN" sz="100" smtClean="0">
                <a:solidFill>
                  <a:schemeClr val="bg1"/>
                </a:solidFill>
              </a:rPr>
              <a:t>《</a:t>
            </a:r>
            <a:r>
              <a:rPr lang="zh-CN" altLang="en-US" sz="100" smtClean="0">
                <a:solidFill>
                  <a:schemeClr val="bg1"/>
                </a:solidFill>
              </a:rPr>
              <a:t>求自诚表</a:t>
            </a:r>
            <a:r>
              <a:rPr lang="en-US" altLang="zh-CN" sz="100" smtClean="0">
                <a:solidFill>
                  <a:schemeClr val="bg1"/>
                </a:solidFill>
              </a:rPr>
              <a:t>》</a:t>
            </a:r>
            <a:r>
              <a:rPr lang="zh-CN" altLang="en-US" sz="100" smtClean="0">
                <a:solidFill>
                  <a:schemeClr val="bg1"/>
                </a:solidFill>
              </a:rPr>
              <a:t>。</a:t>
            </a:r>
            <a:fld id="{8783E792-0C77-4310-9007-49D6FCB0D4D9}" type="datetime7">
              <a:rPr lang="zh-CN" altLang="en-US" sz="100" smtClean="0">
                <a:solidFill>
                  <a:schemeClr val="bg1"/>
                </a:solidFill>
              </a:rPr>
              <a:pPr eaLnBrk="1" latinLnBrk="1" hangingPunct="1"/>
              <a:t>五月-20</a:t>
            </a:fld>
            <a:fld id="{F97726ED-815B-4236-8CB6-8497C7A9D243}" type="datetime7">
              <a:rPr lang="zh-CN" altLang="en-US" sz="100" smtClean="0">
                <a:solidFill>
                  <a:schemeClr val="bg1"/>
                </a:solidFill>
              </a:rPr>
              <a:pPr eaLnBrk="1" latinLnBrk="1" hangingPunct="1"/>
              <a:t>五月-20</a:t>
            </a:fld>
            <a:fld id="{A022396E-918D-44E2-BD4D-CB285046C814}" type="datetime2">
              <a:rPr lang="en-US" altLang="zh-CN" sz="100" smtClean="0">
                <a:solidFill>
                  <a:schemeClr val="bg1"/>
                </a:solidFill>
              </a:rPr>
              <a:pPr eaLnBrk="1" latinLnBrk="1" hangingPunct="1"/>
              <a:t>Wednesday, May 13, 2020</a:t>
            </a:fld>
            <a:endParaRPr lang="zh-CN" altLang="en-US" sz="100">
              <a:solidFill>
                <a:schemeClr val="bg1"/>
              </a:solidFill>
            </a:endParaRPr>
          </a:p>
          <a:p>
            <a:pPr eaLnBrk="1" latinLnBrk="1" hangingPunct="1"/>
            <a:r>
              <a:rPr lang="zh-CN" altLang="en-US" sz="100" smtClean="0">
                <a:solidFill>
                  <a:schemeClr val="bg1"/>
                </a:solidFill>
              </a:rPr>
              <a:t>墨守成规，四平八稳，优柔寡断，畏首畏尾，不是企业家的气质。。</a:t>
            </a:r>
            <a:fld id="{DAE7C1FF-57B2-4790-9979-1624DB556760}" type="datetime11">
              <a:rPr lang="zh-CN" altLang="en-US" sz="100" smtClean="0">
                <a:solidFill>
                  <a:schemeClr val="bg1"/>
                </a:solidFill>
              </a:rPr>
              <a:pPr eaLnBrk="1" latinLnBrk="1" hangingPunct="1"/>
              <a:t>15:08:55</a:t>
            </a:fld>
            <a:fld id="{4028AC10-AB97-4525-BD43-0E684F3B5B43}" type="datetime11">
              <a:rPr lang="zh-CN" altLang="en-US" sz="100" smtClean="0">
                <a:solidFill>
                  <a:schemeClr val="bg1"/>
                </a:solidFill>
              </a:rPr>
              <a:pPr eaLnBrk="1" latinLnBrk="1" hangingPunct="1"/>
              <a:t>15:08:55</a:t>
            </a:fld>
            <a:fld id="{7EE3E8DE-3727-40E3-8B7D-5A69FA8DB81B}" type="datetime10">
              <a:rPr lang="zh-CN" altLang="en-US" sz="100" smtClean="0">
                <a:solidFill>
                  <a:schemeClr val="bg1"/>
                </a:solidFill>
              </a:rPr>
              <a:pPr eaLnBrk="1" latinLnBrk="1" hangingPunct="1"/>
              <a:t>15:08</a:t>
            </a:fld>
            <a:fld id="{1E6AE1D7-96BA-430D-A91D-24D6736265D4}" type="datetime9">
              <a:rPr lang="en-US" altLang="zh-CN" sz="100" smtClean="0">
                <a:solidFill>
                  <a:schemeClr val="bg1"/>
                </a:solidFill>
              </a:rPr>
              <a:pPr eaLnBrk="1" latinLnBrk="1" hangingPunct="1"/>
              <a:t>5/13/2020 3:08:55 PM</a:t>
            </a:fld>
            <a:endParaRPr lang="zh-CN" altLang="en-US" sz="100">
              <a:solidFill>
                <a:schemeClr val="bg1"/>
              </a:solidFill>
            </a:endParaRPr>
          </a:p>
          <a:p>
            <a:pPr eaLnBrk="1" latinLnBrk="1" hangingPunct="1"/>
            <a:r>
              <a:rPr lang="zh-CN" altLang="en-US" sz="100" smtClean="0">
                <a:solidFill>
                  <a:schemeClr val="bg1"/>
                </a:solidFill>
              </a:rPr>
              <a:t>心境，是一种情感状况，领有了好心情，也就拥有了，继而占有了年青跟健康。就拥有了对将来生活的憧憬，充斥等待，让咱们拥有一份善意情吧，由于生涯着就是荣幸和快活。。</a:t>
            </a:r>
            <a:fld id="{6CABE510-DE35-407E-AA94-CF8487A8CA32}" type="datetime7">
              <a:rPr lang="zh-CN" altLang="en-US" sz="100" smtClean="0">
                <a:solidFill>
                  <a:schemeClr val="bg1"/>
                </a:solidFill>
              </a:rPr>
              <a:pPr eaLnBrk="1" latinLnBrk="1" hangingPunct="1"/>
              <a:t>五月-20</a:t>
            </a:fld>
            <a:fld id="{BD21B04E-5391-46DB-B8EA-3D9DF396C3E2}" type="datetime11">
              <a:rPr lang="zh-CN" altLang="en-US" sz="100" smtClean="0">
                <a:solidFill>
                  <a:schemeClr val="bg1"/>
                </a:solidFill>
              </a:rPr>
              <a:pPr eaLnBrk="1" latinLnBrk="1" hangingPunct="1"/>
              <a:t>15:08:55</a:t>
            </a:fld>
            <a:fld id="{7E3F4801-DD09-4E88-97D1-2FD627EBE772}" type="datetime10">
              <a:rPr lang="zh-CN" altLang="en-US" sz="100" smtClean="0">
                <a:solidFill>
                  <a:schemeClr val="bg1"/>
                </a:solidFill>
              </a:rPr>
              <a:pPr eaLnBrk="1" latinLnBrk="1" hangingPunct="1"/>
              <a:t>15:08</a:t>
            </a:fld>
            <a:fld id="{381CE61A-FF82-4130-B67A-F488ED1A94C0}" type="datetime7">
              <a:rPr lang="en-US" altLang="zh-CN" sz="100" smtClean="0">
                <a:solidFill>
                  <a:schemeClr val="bg1"/>
                </a:solidFill>
              </a:rPr>
              <a:pPr eaLnBrk="1" latinLnBrk="1" hangingPunct="1"/>
              <a:t>May-20</a:t>
            </a:fld>
            <a:fld id="{1449FCD2-B8ED-4531-8211-4D229480A47C}" type="datetime5">
              <a:rPr lang="en-US" altLang="zh-CN" sz="100" smtClean="0">
                <a:solidFill>
                  <a:schemeClr val="bg1"/>
                </a:solidFill>
              </a:rPr>
              <a:pPr eaLnBrk="1" latinLnBrk="1" hangingPunct="1"/>
              <a:t>13-May-20</a:t>
            </a:fld>
            <a:endParaRPr lang="zh-CN" altLang="en-US" sz="100">
              <a:solidFill>
                <a:schemeClr val="bg1"/>
              </a:solidFill>
            </a:endParaRPr>
          </a:p>
          <a:p>
            <a:pPr eaLnBrk="1" latinLnBrk="1" hangingPunct="1"/>
            <a:r>
              <a:rPr lang="zh-CN" altLang="en-US" sz="100" smtClean="0">
                <a:solidFill>
                  <a:schemeClr val="bg1"/>
                </a:solidFill>
              </a:rPr>
              <a:t>帮别人的事做完就忘记，别人为自己做的事时时记着，哪怕这个人只有那么一次好，他也是曾经赞助过你的人。。</a:t>
            </a:r>
            <a:fld id="{81E8EEC4-D863-41E7-A5AB-09C4A216DF21}" type="datetime11">
              <a:rPr lang="zh-CN" altLang="en-US" sz="100" smtClean="0">
                <a:solidFill>
                  <a:schemeClr val="bg1"/>
                </a:solidFill>
              </a:rPr>
              <a:pPr eaLnBrk="1" latinLnBrk="1" hangingPunct="1"/>
              <a:t>15:08:55</a:t>
            </a:fld>
            <a:fld id="{5E4242E9-3149-42D8-AFB7-43DC1EEDE84A}" type="datetime11">
              <a:rPr lang="zh-CN" altLang="en-US" sz="100" smtClean="0">
                <a:solidFill>
                  <a:schemeClr val="bg1"/>
                </a:solidFill>
              </a:rPr>
              <a:pPr eaLnBrk="1" latinLnBrk="1" hangingPunct="1"/>
              <a:t>15:08:55</a:t>
            </a:fld>
            <a:fld id="{93807F73-7F97-4316-A065-E2E26890F28D}" type="datetime10">
              <a:rPr lang="zh-CN" altLang="en-US" sz="100" smtClean="0">
                <a:solidFill>
                  <a:schemeClr val="bg1"/>
                </a:solidFill>
              </a:rPr>
              <a:pPr eaLnBrk="1" latinLnBrk="1" hangingPunct="1"/>
              <a:t>15:08</a:t>
            </a:fld>
            <a:fld id="{5A5E4BB7-A289-4AD7-830A-419AA2AEA00F}" type="datetime2">
              <a:rPr lang="en-US" altLang="zh-CN" sz="100" smtClean="0">
                <a:solidFill>
                  <a:schemeClr val="bg1"/>
                </a:solidFill>
              </a:rPr>
              <a:pPr eaLnBrk="1" latinLnBrk="1" hangingPunct="1"/>
              <a:t>Wednesday, May 13, 2020</a:t>
            </a:fld>
            <a:endParaRPr lang="zh-CN" altLang="en-US" sz="100">
              <a:solidFill>
                <a:schemeClr val="bg1"/>
              </a:solidFill>
            </a:endParaRPr>
          </a:p>
          <a:p>
            <a:pPr eaLnBrk="1" latinLnBrk="1" hangingPunct="1"/>
            <a:r>
              <a:rPr lang="zh-CN" altLang="en-US" sz="100" smtClean="0">
                <a:solidFill>
                  <a:schemeClr val="bg1"/>
                </a:solidFill>
              </a:rPr>
              <a:t>每个人都是自己命运的建筑师。。</a:t>
            </a:r>
            <a:fld id="{BF006893-7DB9-4B57-A14A-9597BD1BD07B}" type="datetime7">
              <a:rPr lang="zh-CN" altLang="en-US" sz="100" smtClean="0">
                <a:solidFill>
                  <a:schemeClr val="bg1"/>
                </a:solidFill>
              </a:rPr>
              <a:pPr eaLnBrk="1" latinLnBrk="1" hangingPunct="1"/>
              <a:t>五月-20</a:t>
            </a:fld>
            <a:fld id="{073A99F5-F8DC-4095-AE72-6440D81639D7}" type="datetime7">
              <a:rPr lang="zh-CN" altLang="en-US" sz="100" smtClean="0">
                <a:solidFill>
                  <a:schemeClr val="bg1"/>
                </a:solidFill>
              </a:rPr>
              <a:pPr eaLnBrk="1" latinLnBrk="1" hangingPunct="1"/>
              <a:t>五月-20</a:t>
            </a:fld>
            <a:fld id="{06E23E54-605E-475F-B996-AF7777FEE4B5}" type="datetime11">
              <a:rPr lang="zh-CN" altLang="en-US" sz="100" smtClean="0">
                <a:solidFill>
                  <a:schemeClr val="bg1"/>
                </a:solidFill>
              </a:rPr>
              <a:pPr eaLnBrk="1" latinLnBrk="1" hangingPunct="1"/>
              <a:t>15:08:55</a:t>
            </a:fld>
            <a:fld id="{ADF0B8C2-491F-4F93-81F3-BCBF04129E25}" type="datetime11">
              <a:rPr lang="zh-CN" altLang="en-US" sz="100" smtClean="0">
                <a:solidFill>
                  <a:schemeClr val="bg1"/>
                </a:solidFill>
              </a:rPr>
              <a:pPr eaLnBrk="1" latinLnBrk="1" hangingPunct="1"/>
              <a:t>15:08:55</a:t>
            </a:fld>
            <a:fld id="{9E35AE90-DEC3-402E-82E6-D6BD8E82662A}" type="datetime4">
              <a:rPr lang="en-US" altLang="zh-CN" sz="100" smtClean="0">
                <a:solidFill>
                  <a:schemeClr val="bg1"/>
                </a:solidFill>
              </a:rPr>
              <a:pPr eaLnBrk="1" latinLnBrk="1" hangingPunct="1"/>
              <a:t>May 13, 2020</a:t>
            </a:fld>
            <a:endParaRPr lang="zh-CN" altLang="en-US" sz="100">
              <a:solidFill>
                <a:schemeClr val="bg1"/>
              </a:solidFill>
            </a:endParaRPr>
          </a:p>
          <a:p>
            <a:pPr eaLnBrk="1" latinLnBrk="1" hangingPunct="1"/>
            <a:r>
              <a:rPr lang="zh-CN" altLang="en-US" sz="100" smtClean="0">
                <a:solidFill>
                  <a:schemeClr val="bg1"/>
                </a:solidFill>
              </a:rPr>
              <a:t>沙漠里的脚印很快就消逝了。一支支奋进歌却在跋涉者的心中长久激荡。。</a:t>
            </a:r>
            <a:fld id="{522E82EE-D3EC-4099-B468-2D0E86485FB4}" type="datetime2">
              <a:rPr lang="zh-CN" altLang="en-US" sz="100" smtClean="0">
                <a:solidFill>
                  <a:schemeClr val="bg1"/>
                </a:solidFill>
              </a:rPr>
              <a:pPr eaLnBrk="1" latinLnBrk="1" hangingPunct="1"/>
              <a:t>2020-05-13</a:t>
            </a:fld>
            <a:fld id="{69934BD8-A752-4594-ACF7-B4CD42211620}" type="datetime12">
              <a:rPr lang="zh-CN" altLang="en-US" sz="100" smtClean="0">
                <a:solidFill>
                  <a:schemeClr val="bg1"/>
                </a:solidFill>
              </a:rPr>
              <a:pPr eaLnBrk="1" latinLnBrk="1" hangingPunct="1"/>
              <a:t>3:08 下午</a:t>
            </a:fld>
            <a:fld id="{0492ECB3-2641-4B76-89BB-EE9401330777}" type="datetime7">
              <a:rPr lang="zh-CN" altLang="en-US" sz="100" smtClean="0">
                <a:solidFill>
                  <a:schemeClr val="bg1"/>
                </a:solidFill>
              </a:rPr>
              <a:pPr eaLnBrk="1" latinLnBrk="1" hangingPunct="1"/>
              <a:t>五月-20</a:t>
            </a:fld>
            <a:fld id="{17226069-FE14-4ABE-9D1B-17BDDC422CDA}" type="datetime7">
              <a:rPr lang="zh-CN" altLang="en-US" sz="100" smtClean="0">
                <a:solidFill>
                  <a:schemeClr val="bg1"/>
                </a:solidFill>
              </a:rPr>
              <a:pPr eaLnBrk="1" latinLnBrk="1" hangingPunct="1"/>
              <a:t>五月-20</a:t>
            </a:fld>
            <a:endParaRPr lang="zh-CN" altLang="en-US" sz="100">
              <a:solidFill>
                <a:schemeClr val="bg1"/>
              </a:solidFill>
            </a:endParaRPr>
          </a:p>
          <a:p>
            <a:pPr eaLnBrk="1" latinLnBrk="1" hangingPunct="1"/>
            <a:r>
              <a:rPr lang="zh-CN" altLang="en-US" sz="100" smtClean="0">
                <a:solidFill>
                  <a:schemeClr val="bg1"/>
                </a:solidFill>
              </a:rPr>
              <a:t>君子务本，本立而道生。</a:t>
            </a:r>
            <a:r>
              <a:rPr lang="en-US" altLang="zh-CN" sz="100" smtClean="0">
                <a:solidFill>
                  <a:schemeClr val="bg1"/>
                </a:solidFill>
              </a:rPr>
              <a:t>—《</a:t>
            </a:r>
            <a:r>
              <a:rPr lang="zh-CN" altLang="en-US" sz="100" smtClean="0">
                <a:solidFill>
                  <a:schemeClr val="bg1"/>
                </a:solidFill>
              </a:rPr>
              <a:t>论语</a:t>
            </a:r>
            <a:r>
              <a:rPr lang="en-US" altLang="zh-CN" sz="100" smtClean="0">
                <a:solidFill>
                  <a:schemeClr val="bg1"/>
                </a:solidFill>
              </a:rPr>
              <a:t>》</a:t>
            </a:r>
            <a:r>
              <a:rPr lang="zh-CN" altLang="en-US" sz="100" smtClean="0">
                <a:solidFill>
                  <a:schemeClr val="bg1"/>
                </a:solidFill>
              </a:rPr>
              <a:t>。</a:t>
            </a:r>
            <a:fld id="{0A66B4C9-57E6-4848-936A-27FD23F090BF}" type="datetime3">
              <a:rPr lang="zh-CN" altLang="en-US" sz="100" smtClean="0">
                <a:solidFill>
                  <a:schemeClr val="bg1"/>
                </a:solidFill>
              </a:rPr>
              <a:pPr eaLnBrk="1" latinLnBrk="1" hangingPunct="1"/>
              <a:t>13 五月 2020</a:t>
            </a:fld>
            <a:fld id="{F1E6F275-7BD9-4C67-B81D-FDF04B16E3B4}" type="datetime13">
              <a:rPr lang="zh-CN" altLang="en-US" sz="100" smtClean="0">
                <a:solidFill>
                  <a:schemeClr val="bg1"/>
                </a:solidFill>
              </a:rPr>
              <a:pPr eaLnBrk="1" latinLnBrk="1" hangingPunct="1"/>
              <a:t>3:08:55 下午</a:t>
            </a:fld>
            <a:fld id="{865BFE84-E175-4A1E-83C0-D4CB13D35A87}" type="datetime11">
              <a:rPr lang="zh-CN" altLang="en-US" sz="100" smtClean="0">
                <a:solidFill>
                  <a:schemeClr val="bg1"/>
                </a:solidFill>
              </a:rPr>
              <a:pPr eaLnBrk="1" latinLnBrk="1" hangingPunct="1"/>
              <a:t>15:08:55</a:t>
            </a:fld>
            <a:fld id="{A5FBB983-CD7F-441C-A31E-8F669A736A76}" type="datetime7">
              <a:rPr lang="zh-CN" altLang="en-US" sz="100" smtClean="0">
                <a:solidFill>
                  <a:schemeClr val="bg1"/>
                </a:solidFill>
              </a:rPr>
              <a:pPr eaLnBrk="1" latinLnBrk="1" hangingPunct="1"/>
              <a:t>五月-20</a:t>
            </a:fld>
            <a:endParaRPr lang="zh-CN" altLang="en-US" sz="100">
              <a:solidFill>
                <a:schemeClr val="bg1"/>
              </a:solidFill>
            </a:endParaRPr>
          </a:p>
          <a:p>
            <a:pPr eaLnBrk="1" latinLnBrk="1" hangingPunct="1"/>
            <a:r>
              <a:rPr lang="zh-CN" altLang="en-US" sz="100" smtClean="0">
                <a:solidFill>
                  <a:schemeClr val="bg1"/>
                </a:solidFill>
              </a:rPr>
              <a:t>人生成功的秘诀是当好机会来临时，立刻抓住它。。</a:t>
            </a:r>
            <a:fld id="{8CD65244-57DD-468A-BE1E-196354E44620}" type="datetime6">
              <a:rPr lang="zh-CN" altLang="en-US" sz="100" smtClean="0">
                <a:solidFill>
                  <a:schemeClr val="bg1"/>
                </a:solidFill>
              </a:rPr>
              <a:pPr eaLnBrk="1" latinLnBrk="1" hangingPunct="1"/>
              <a:t>五月 20</a:t>
            </a:fld>
            <a:fld id="{26A4ED43-7C4E-4CD8-A3CC-DCA1650ADE7A}" type="datetime12">
              <a:rPr lang="zh-CN" altLang="en-US" sz="100" smtClean="0">
                <a:solidFill>
                  <a:schemeClr val="bg1"/>
                </a:solidFill>
              </a:rPr>
              <a:pPr eaLnBrk="1" latinLnBrk="1" hangingPunct="1"/>
              <a:t>3:08 下午</a:t>
            </a:fld>
            <a:fld id="{4CB1A7BA-407A-4BC5-8051-C08A9ACF644D}" type="datetime7">
              <a:rPr lang="zh-CN" altLang="en-US" sz="100" smtClean="0">
                <a:solidFill>
                  <a:schemeClr val="bg1"/>
                </a:solidFill>
              </a:rPr>
              <a:pPr eaLnBrk="1" latinLnBrk="1" hangingPunct="1"/>
              <a:t>五月-20</a:t>
            </a:fld>
            <a:fld id="{C1AC45A8-EA2A-449F-AE4F-34AE609809AB}" type="datetime10">
              <a:rPr lang="zh-CN" altLang="en-US" sz="100" smtClean="0">
                <a:solidFill>
                  <a:schemeClr val="bg1"/>
                </a:solidFill>
              </a:rPr>
              <a:pPr eaLnBrk="1" latinLnBrk="1" hangingPunct="1"/>
              <a:t>15:08</a:t>
            </a:fld>
            <a:fld id="{90AFA90B-9A13-4644-8514-CEDA3B6769FB}" type="datetime4">
              <a:rPr lang="en-US" altLang="zh-CN" sz="100" smtClean="0">
                <a:solidFill>
                  <a:schemeClr val="bg1"/>
                </a:solidFill>
              </a:rPr>
              <a:pPr eaLnBrk="1" latinLnBrk="1" hangingPunct="1"/>
              <a:t>May 13, 2020</a:t>
            </a:fld>
            <a:endParaRPr lang="zh-CN" altLang="en-US" sz="100">
              <a:solidFill>
                <a:schemeClr val="bg1"/>
              </a:solidFill>
            </a:endParaRPr>
          </a:p>
          <a:p>
            <a:pPr eaLnBrk="1" latinLnBrk="1" hangingPunct="1"/>
            <a:r>
              <a:rPr lang="zh-CN" altLang="en-US" sz="100" smtClean="0">
                <a:solidFill>
                  <a:schemeClr val="bg1"/>
                </a:solidFill>
              </a:rPr>
              <a:t>所谓企业管理就是解决一连串关系密切的问题，必须有系统地予以解决，否则将会造成损失。。</a:t>
            </a:r>
            <a:fld id="{A1395B89-BEF7-4CB6-8F32-854B38DCAFCD}" type="datetime9">
              <a:rPr lang="zh-CN" altLang="en-US" sz="100" smtClean="0">
                <a:solidFill>
                  <a:schemeClr val="bg1"/>
                </a:solidFill>
              </a:rPr>
              <a:pPr eaLnBrk="1" latinLnBrk="1" hangingPunct="1"/>
              <a:t>2020-05-13 15:08:55</a:t>
            </a:fld>
            <a:fld id="{58CDEB3A-0114-4209-A03C-F79DABEA338F}" type="datetime11">
              <a:rPr lang="zh-CN" altLang="en-US" sz="100" smtClean="0">
                <a:solidFill>
                  <a:schemeClr val="bg1"/>
                </a:solidFill>
              </a:rPr>
              <a:pPr eaLnBrk="1" latinLnBrk="1" hangingPunct="1"/>
              <a:t>15:08:55</a:t>
            </a:fld>
            <a:fld id="{8C49CA69-CFEB-4A56-AB30-E0B0F2ED4E30}" type="datetime3">
              <a:rPr lang="en-US" altLang="zh-CN" sz="100" smtClean="0">
                <a:solidFill>
                  <a:schemeClr val="bg1"/>
                </a:solidFill>
              </a:rPr>
              <a:pPr eaLnBrk="1" latinLnBrk="1" hangingPunct="1"/>
              <a:t>13 May 2020</a:t>
            </a:fld>
            <a:endParaRPr lang="zh-CN" altLang="en-US" sz="100">
              <a:solidFill>
                <a:schemeClr val="bg1"/>
              </a:solidFill>
            </a:endParaRPr>
          </a:p>
          <a:p>
            <a:pPr eaLnBrk="1" latinLnBrk="1" hangingPunct="1"/>
            <a:r>
              <a:rPr lang="zh-CN" altLang="en-US" sz="100" smtClean="0">
                <a:solidFill>
                  <a:schemeClr val="bg1"/>
                </a:solidFill>
              </a:rPr>
              <a:t>经理人员的任务则在于知人善任，提供企业一个平衡密合的工作组织。。</a:t>
            </a:r>
            <a:fld id="{4548B6E4-2597-4D3E-9636-8D63AE805C4E}" type="datetime13">
              <a:rPr lang="zh-CN" altLang="en-US" sz="100" smtClean="0">
                <a:solidFill>
                  <a:schemeClr val="bg1"/>
                </a:solidFill>
              </a:rPr>
              <a:pPr eaLnBrk="1" latinLnBrk="1" hangingPunct="1"/>
              <a:t>3:08:55 下午</a:t>
            </a:fld>
            <a:fld id="{199A905F-044E-4D5F-9444-1C689DBC430C}" type="datetime12">
              <a:rPr lang="zh-CN" altLang="en-US" sz="100" smtClean="0">
                <a:solidFill>
                  <a:schemeClr val="bg1"/>
                </a:solidFill>
              </a:rPr>
              <a:pPr eaLnBrk="1" latinLnBrk="1" hangingPunct="1"/>
              <a:t>3:08 下午</a:t>
            </a:fld>
            <a:fld id="{BABF6B5C-B126-469E-9DBC-B769A41B1CF9}" type="datetime11">
              <a:rPr lang="zh-CN" altLang="en-US" sz="100" smtClean="0">
                <a:solidFill>
                  <a:schemeClr val="bg1"/>
                </a:solidFill>
              </a:rPr>
              <a:pPr eaLnBrk="1" latinLnBrk="1" hangingPunct="1"/>
              <a:t>15:08:55</a:t>
            </a:fld>
            <a:fld id="{5889BAA7-AEBE-46C0-BA02-41998D26D96A}" type="datetime7">
              <a:rPr lang="zh-CN" altLang="en-US" sz="100" smtClean="0">
                <a:solidFill>
                  <a:schemeClr val="bg1"/>
                </a:solidFill>
              </a:rPr>
              <a:pPr eaLnBrk="1" latinLnBrk="1" hangingPunct="1"/>
              <a:t>五月-20</a:t>
            </a:fld>
            <a:endParaRPr lang="zh-CN" altLang="en-US" sz="100">
              <a:solidFill>
                <a:schemeClr val="bg1"/>
              </a:solidFill>
            </a:endParaRPr>
          </a:p>
          <a:p>
            <a:pPr eaLnBrk="1" latinLnBrk="1" hangingPunct="1"/>
            <a:r>
              <a:rPr lang="zh-CN" altLang="en-US" sz="100" smtClean="0">
                <a:solidFill>
                  <a:schemeClr val="bg1"/>
                </a:solidFill>
              </a:rPr>
              <a:t>对新的对象务必创出全新的概念。。</a:t>
            </a:r>
            <a:fld id="{957B8E0D-283D-4119-A7DD-ABA56213ED69}" type="datetime7">
              <a:rPr lang="zh-CN" altLang="en-US" sz="100" smtClean="0">
                <a:solidFill>
                  <a:schemeClr val="bg1"/>
                </a:solidFill>
              </a:rPr>
              <a:pPr eaLnBrk="1" latinLnBrk="1" hangingPunct="1"/>
              <a:t>五月-20</a:t>
            </a:fld>
            <a:fld id="{9424167B-6954-4EC9-AD9E-8D32C98244D2}" type="datetime7">
              <a:rPr lang="zh-CN" altLang="en-US" sz="100" smtClean="0">
                <a:solidFill>
                  <a:schemeClr val="bg1"/>
                </a:solidFill>
              </a:rPr>
              <a:pPr eaLnBrk="1" latinLnBrk="1" hangingPunct="1"/>
              <a:t>五月-20</a:t>
            </a:fld>
            <a:fld id="{40E4610B-F560-4165-81CB-0588341A0AA7}" type="datetime10">
              <a:rPr lang="zh-CN" altLang="en-US" sz="100" smtClean="0">
                <a:solidFill>
                  <a:schemeClr val="bg1"/>
                </a:solidFill>
              </a:rPr>
              <a:pPr eaLnBrk="1" latinLnBrk="1" hangingPunct="1"/>
              <a:t>15:08</a:t>
            </a:fld>
            <a:fld id="{FE5AC9F5-BAE2-47B7-81A1-41C84B344BE2}" type="datetime11">
              <a:rPr lang="zh-CN" altLang="en-US" sz="100" smtClean="0">
                <a:solidFill>
                  <a:schemeClr val="bg1"/>
                </a:solidFill>
              </a:rPr>
              <a:pPr eaLnBrk="1" latinLnBrk="1" hangingPunct="1"/>
              <a:t>15:08:55</a:t>
            </a:fld>
            <a:fld id="{B51B0AB0-4411-4652-B722-A2AC4C75074F}" type="datetime11">
              <a:rPr lang="zh-CN" altLang="en-US" sz="100" smtClean="0">
                <a:solidFill>
                  <a:schemeClr val="bg1"/>
                </a:solidFill>
              </a:rPr>
              <a:pPr eaLnBrk="1" latinLnBrk="1" hangingPunct="1"/>
              <a:t>15:08:55</a:t>
            </a:fld>
            <a:fld id="{0FC202E2-43CC-4916-A17D-DC7C1CA1CBD5}" type="datetime7">
              <a:rPr lang="en-US" altLang="zh-CN" sz="100" smtClean="0">
                <a:solidFill>
                  <a:schemeClr val="bg1"/>
                </a:solidFill>
              </a:rPr>
              <a:pPr eaLnBrk="1" latinLnBrk="1" hangingPunct="1"/>
              <a:t>May-20</a:t>
            </a:fld>
            <a:endParaRPr lang="zh-CN" altLang="en-US" sz="100">
              <a:solidFill>
                <a:schemeClr val="bg1"/>
              </a:solidFill>
            </a:endParaRPr>
          </a:p>
          <a:p>
            <a:pPr eaLnBrk="1" latinLnBrk="1" hangingPunct="1"/>
            <a:r>
              <a:rPr lang="zh-CN" altLang="en-US" sz="100" smtClean="0">
                <a:solidFill>
                  <a:schemeClr val="bg1"/>
                </a:solidFill>
              </a:rPr>
              <a:t>安全工作是头等大事。。</a:t>
            </a:r>
            <a:fld id="{A54E3AFA-FE79-44B3-9B05-195DFA24FB74}" type="datetime9">
              <a:rPr lang="zh-CN" altLang="en-US" sz="100" smtClean="0">
                <a:solidFill>
                  <a:schemeClr val="bg1"/>
                </a:solidFill>
              </a:rPr>
              <a:pPr eaLnBrk="1" latinLnBrk="1" hangingPunct="1"/>
              <a:t>2020-05-13 15:08:55</a:t>
            </a:fld>
            <a:fld id="{FB945EFA-336E-4C02-A44D-8D73F8EE1900}" type="datetime2">
              <a:rPr lang="en-US" altLang="zh-CN" sz="100" smtClean="0">
                <a:solidFill>
                  <a:schemeClr val="bg1"/>
                </a:solidFill>
              </a:rPr>
              <a:pPr eaLnBrk="1" latinLnBrk="1" hangingPunct="1"/>
              <a:t>Wednesday, May 13, 2020</a:t>
            </a:fld>
            <a:endParaRPr lang="zh-CN" altLang="en-US" sz="100">
              <a:solidFill>
                <a:schemeClr val="bg1"/>
              </a:solidFill>
            </a:endParaRPr>
          </a:p>
          <a:p>
            <a:pPr eaLnBrk="1" latinLnBrk="1" hangingPunct="1"/>
            <a:r>
              <a:rPr lang="zh-CN" altLang="en-US" sz="100" smtClean="0">
                <a:solidFill>
                  <a:schemeClr val="bg1"/>
                </a:solidFill>
              </a:rPr>
              <a:t>位卑未敢忘忧国。陆游。</a:t>
            </a:r>
            <a:fld id="{D59FAE8B-3866-4807-84D0-5670154E7162}" type="datetime7">
              <a:rPr lang="zh-CN" altLang="en-US" sz="100" smtClean="0">
                <a:solidFill>
                  <a:schemeClr val="bg1"/>
                </a:solidFill>
              </a:rPr>
              <a:pPr eaLnBrk="1" latinLnBrk="1" hangingPunct="1"/>
              <a:t>五月-20</a:t>
            </a:fld>
            <a:fld id="{3E28139B-6B0D-44ED-AFA5-E19EEA6ECF26}" type="datetime9">
              <a:rPr lang="zh-CN" altLang="en-US" sz="100" smtClean="0">
                <a:solidFill>
                  <a:schemeClr val="bg1"/>
                </a:solidFill>
              </a:rPr>
              <a:pPr eaLnBrk="1" latinLnBrk="1" hangingPunct="1"/>
              <a:t>2020-05-13 15:08:55</a:t>
            </a:fld>
            <a:fld id="{65BE3235-B3F2-4327-BAB6-D6CC6B49F251}" type="datetime7">
              <a:rPr lang="zh-CN" altLang="en-US" sz="100" smtClean="0">
                <a:solidFill>
                  <a:schemeClr val="bg1"/>
                </a:solidFill>
              </a:rPr>
              <a:pPr eaLnBrk="1" latinLnBrk="1" hangingPunct="1"/>
              <a:t>五月-20</a:t>
            </a:fld>
            <a:endParaRPr lang="zh-CN" altLang="en-US" sz="100">
              <a:solidFill>
                <a:schemeClr val="bg1"/>
              </a:solidFill>
            </a:endParaRPr>
          </a:p>
        </p:txBody>
      </p:sp>
      <p:pic>
        <p:nvPicPr>
          <p:cNvPr id="2051" name="图片 2">
            <a:extLst>
              <a:ext uri="{FF2B5EF4-FFF2-40B4-BE49-F238E27FC236}">
                <a16:creationId xmlns="" xmlns:a16="http://schemas.microsoft.com/office/drawing/2014/main" id="{3253E0A5-57AB-416B-A556-12FFA39702CB}"/>
              </a:ext>
            </a:extLst>
          </p:cNvPr>
          <p:cNvPicPr>
            <a:picLocks noChangeAspect="1" noChangeArrowheads="1"/>
          </p:cNvPicPr>
          <p:nvPr/>
        </p:nvPicPr>
        <p:blipFill>
          <a:blip r:embed="rId2">
            <a:extLst>
              <a:ext uri="{28A0092B-C50C-407E-A947-70E740481C1C}">
                <a14:useLocalDpi xmlns="" xmlns:a14="http://schemas.microsoft.com/office/drawing/2010/main" val="0"/>
              </a:ext>
            </a:extLst>
          </a:blip>
          <a:stretch>
            <a:fillRect/>
          </a:stretch>
        </p:blipFill>
        <p:spPr bwMode="auto">
          <a:xfrm>
            <a:off x="201613" y="15875"/>
            <a:ext cx="8740775" cy="6734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文本框 6">
            <a:extLst>
              <a:ext uri="{FF2B5EF4-FFF2-40B4-BE49-F238E27FC236}">
                <a16:creationId xmlns="" xmlns:a16="http://schemas.microsoft.com/office/drawing/2014/main" id="{97D8FCAB-AEB4-4815-BB97-2C977E9A20F3}"/>
              </a:ext>
            </a:extLst>
          </p:cNvPr>
          <p:cNvSpPr txBox="1"/>
          <p:nvPr/>
        </p:nvSpPr>
        <p:spPr>
          <a:xfrm>
            <a:off x="2460625" y="2711450"/>
            <a:ext cx="5195888" cy="1323975"/>
          </a:xfrm>
          <a:prstGeom prst="rect">
            <a:avLst/>
          </a:prstGeom>
          <a:noFill/>
        </p:spPr>
        <p:txBody>
          <a:bodyPr>
            <a:spAutoFit/>
          </a:bodyPr>
          <a:lstStyle>
            <a:defPPr algn="l" rtl="0" eaLnBrk="0" hangingPunct="0">
              <a:defRPr kumimoji="0" lang="en-US"/>
            </a:defPPr>
            <a:lvl1pPr marL="0" indent="0" algn="l" defTabSz="457200" rtl="0" eaLnBrk="0" fontAlgn="base" hangingPunct="0">
              <a:lnSpc>
                <a:spcPct val="100000"/>
              </a:lnSpc>
              <a:spcBef>
                <a:spcPct val="0"/>
              </a:spcBef>
              <a:spcAft>
                <a:spcPct val="0"/>
              </a:spcAft>
              <a:buClrTx/>
              <a:buSzTx/>
              <a:buFontTx/>
              <a:buNone/>
              <a:defRPr kumimoji="0" sz="1800" b="0" i="0" u="none" kern="1200">
                <a:solidFill>
                  <a:schemeClr val="tx1"/>
                </a:solidFill>
                <a:latin typeface="Calibri" panose="020f0502020204030204" pitchFamily="34" charset="0"/>
                <a:ea typeface="+mn-ea"/>
                <a:cs typeface="+mn-cs"/>
              </a:defRPr>
            </a:lvl1pPr>
            <a:lvl2pPr marL="457200" indent="0" algn="l" defTabSz="457200" rtl="0" eaLnBrk="0" fontAlgn="base" hangingPunct="0">
              <a:lnSpc>
                <a:spcPct val="100000"/>
              </a:lnSpc>
              <a:spcBef>
                <a:spcPct val="0"/>
              </a:spcBef>
              <a:spcAft>
                <a:spcPct val="0"/>
              </a:spcAft>
              <a:buClrTx/>
              <a:buSzTx/>
              <a:buFontTx/>
              <a:buNone/>
              <a:defRPr kumimoji="0" sz="1800" b="0" i="0" u="none" kern="1200">
                <a:solidFill>
                  <a:schemeClr val="tx1"/>
                </a:solidFill>
                <a:latin typeface="Calibri" panose="020f0502020204030204" pitchFamily="34" charset="0"/>
                <a:ea typeface="+mn-ea"/>
                <a:cs typeface="+mn-cs"/>
              </a:defRPr>
            </a:lvl2pPr>
            <a:lvl3pPr marL="914400" indent="0" algn="l" defTabSz="457200" rtl="0" eaLnBrk="0" fontAlgn="base" hangingPunct="0">
              <a:lnSpc>
                <a:spcPct val="100000"/>
              </a:lnSpc>
              <a:spcBef>
                <a:spcPct val="0"/>
              </a:spcBef>
              <a:spcAft>
                <a:spcPct val="0"/>
              </a:spcAft>
              <a:buClrTx/>
              <a:buSzTx/>
              <a:buFontTx/>
              <a:buNone/>
              <a:defRPr kumimoji="0" sz="1800" b="0" i="0" u="none" kern="1200">
                <a:solidFill>
                  <a:schemeClr val="tx1"/>
                </a:solidFill>
                <a:latin typeface="Calibri" panose="020f0502020204030204" pitchFamily="34" charset="0"/>
                <a:ea typeface="+mn-ea"/>
                <a:cs typeface="+mn-cs"/>
              </a:defRPr>
            </a:lvl3pPr>
            <a:lvl4pPr marL="1371600" indent="0" algn="l" defTabSz="457200" rtl="0" eaLnBrk="0" fontAlgn="base" hangingPunct="0">
              <a:lnSpc>
                <a:spcPct val="100000"/>
              </a:lnSpc>
              <a:spcBef>
                <a:spcPct val="0"/>
              </a:spcBef>
              <a:spcAft>
                <a:spcPct val="0"/>
              </a:spcAft>
              <a:buClrTx/>
              <a:buSzTx/>
              <a:buFontTx/>
              <a:buNone/>
              <a:defRPr kumimoji="0" sz="1800" b="0" i="0" u="none" kern="1200">
                <a:solidFill>
                  <a:schemeClr val="tx1"/>
                </a:solidFill>
                <a:latin typeface="Calibri" panose="020f0502020204030204" pitchFamily="34" charset="0"/>
                <a:ea typeface="+mn-ea"/>
                <a:cs typeface="+mn-cs"/>
              </a:defRPr>
            </a:lvl4pPr>
            <a:lvl5pPr marL="1828800" indent="0" algn="l" defTabSz="457200" rtl="0" eaLnBrk="0" fontAlgn="base" hangingPunct="0">
              <a:lnSpc>
                <a:spcPct val="100000"/>
              </a:lnSpc>
              <a:spcBef>
                <a:spcPct val="0"/>
              </a:spcBef>
              <a:spcAft>
                <a:spcPct val="0"/>
              </a:spcAft>
              <a:buClrTx/>
              <a:buSzTx/>
              <a:buFontTx/>
              <a:buNone/>
              <a:defRPr kumimoji="0" sz="1800" b="0" i="0" u="none" kern="1200">
                <a:solidFill>
                  <a:schemeClr val="tx1"/>
                </a:solidFill>
                <a:latin typeface="Calibri" panose="020f0502020204030204" pitchFamily="34" charset="0"/>
                <a:ea typeface="+mn-ea"/>
                <a:cs typeface="+mn-cs"/>
              </a:defRPr>
            </a:lvl5pPr>
            <a:lvl6pPr marL="2286000" algn="l" defTabSz="914400" rtl="0" eaLnBrk="1" latinLnBrk="0" hangingPunct="1">
              <a:defRPr kumimoji="0" kern="1200">
                <a:solidFill>
                  <a:schemeClr val="tx1"/>
                </a:solidFill>
                <a:latin typeface="Calibri" panose="020f0502020204030204" pitchFamily="34" charset="0"/>
                <a:ea typeface="+mn-ea"/>
                <a:cs typeface="+mn-cs"/>
              </a:defRPr>
            </a:lvl6pPr>
            <a:lvl7pPr marL="2743200" algn="l" defTabSz="914400" rtl="0" eaLnBrk="1" latinLnBrk="0" hangingPunct="1">
              <a:defRPr kumimoji="0" kern="1200">
                <a:solidFill>
                  <a:schemeClr val="tx1"/>
                </a:solidFill>
                <a:latin typeface="Calibri" panose="020f0502020204030204" pitchFamily="34" charset="0"/>
                <a:ea typeface="+mn-ea"/>
                <a:cs typeface="+mn-cs"/>
              </a:defRPr>
            </a:lvl7pPr>
            <a:lvl8pPr marL="3200400" algn="l" defTabSz="914400" rtl="0" eaLnBrk="1" latinLnBrk="0" hangingPunct="1">
              <a:defRPr kumimoji="0" kern="1200">
                <a:solidFill>
                  <a:schemeClr val="tx1"/>
                </a:solidFill>
                <a:latin typeface="Calibri" panose="020f0502020204030204" pitchFamily="34" charset="0"/>
                <a:ea typeface="+mn-ea"/>
                <a:cs typeface="+mn-cs"/>
              </a:defRPr>
            </a:lvl8pPr>
          </a:lstStyle>
          <a:p>
            <a:pPr eaLnBrk="1" fontAlgn="auto" hangingPunct="1">
              <a:spcBef>
                <a:spcPct val="0"/>
              </a:spcBef>
              <a:spcAft>
                <a:spcPct val="0"/>
              </a:spcAft>
              <a:defRPr/>
            </a:pPr>
            <a:r>
              <a:rPr lang="zh-CN" altLang="en-US" sz="8000" b="1" spc="450">
                <a:solidFill>
                  <a:srgbClr val="B00000"/>
                </a:solidFill>
                <a:latin typeface="仿宋" panose="02010609060101010101" pitchFamily="49" charset="-122"/>
                <a:ea typeface="仿宋" panose="02010609060101010101" pitchFamily="49" charset="-122"/>
              </a:rPr>
              <a:t>谢谢各位！</a:t>
            </a:r>
          </a:p>
        </p:txBody>
      </p:sp>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111"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管理的属性</a:t>
            </a:r>
          </a:p>
        </p:txBody>
      </p:sp>
      <p:sp>
        <p:nvSpPr>
          <p:cNvPr id="2112"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lnSpc>
                <a:spcPct val="110000"/>
              </a:lnSpc>
            </a:pPr>
            <a:r>
              <a:rPr lang="en-US" altLang="en-US" sz="3200" b="1"/>
              <a:t>管理两重性原理</a:t>
            </a:r>
          </a:p>
          <a:p>
            <a:pPr lvl="0">
              <a:lnSpc>
                <a:spcPct val="110000"/>
              </a:lnSpc>
            </a:pPr>
            <a:r>
              <a:rPr lang="en-US" altLang="en-US" b="1"/>
              <a:t>管理的两重性</a:t>
            </a:r>
          </a:p>
          <a:p>
            <a:pPr lvl="0">
              <a:lnSpc>
                <a:spcPct val="110000"/>
              </a:lnSpc>
            </a:pPr>
            <a:r>
              <a:rPr lang="en-US" altLang="en-US" sz="2000" b="1"/>
              <a:t>管理的自然属性</a:t>
            </a:r>
          </a:p>
          <a:p>
            <a:pPr lvl="0">
              <a:lnSpc>
                <a:spcPct val="110000"/>
              </a:lnSpc>
            </a:pPr>
            <a:r>
              <a:rPr lang="en-US" altLang="en-US" sz="2000" b="1"/>
              <a:t>管理的社会属性</a:t>
            </a:r>
            <a:endParaRPr lang="en-US" altLang="en-US" b="1"/>
          </a:p>
          <a:p>
            <a:pPr lvl="0">
              <a:lnSpc>
                <a:spcPct val="110000"/>
              </a:lnSpc>
            </a:pPr>
            <a:r>
              <a:rPr lang="en-US" altLang="en-US" b="1"/>
              <a:t>了解管理两重性的意义</a:t>
            </a:r>
          </a:p>
          <a:p>
            <a:pPr lvl="0">
              <a:lnSpc>
                <a:spcPct val="110000"/>
              </a:lnSpc>
            </a:pPr>
            <a:r>
              <a:rPr lang="en-US" altLang="en-US" sz="3200" b="1"/>
              <a:t>管理既是科学又是艺术</a:t>
            </a:r>
          </a:p>
          <a:p>
            <a:pPr lvl="0">
              <a:lnSpc>
                <a:spcPct val="110000"/>
              </a:lnSpc>
            </a:pPr>
            <a:r>
              <a:rPr lang="en-US" altLang="en-US" b="1"/>
              <a:t>管理是一门科学</a:t>
            </a:r>
          </a:p>
          <a:p>
            <a:pPr lvl="0">
              <a:lnSpc>
                <a:spcPct val="110000"/>
              </a:lnSpc>
            </a:pPr>
            <a:r>
              <a:rPr lang="en-US" altLang="en-US" b="1"/>
              <a:t>管理是一种艺术</a:t>
            </a:r>
          </a:p>
          <a:p>
            <a:pPr lvl="0">
              <a:lnSpc>
                <a:spcPct val="110000"/>
              </a:lnSpc>
            </a:pPr>
            <a:r>
              <a:rPr lang="en-US" altLang="en-US" b="1"/>
              <a:t>管理是科学与艺术的结合              </a:t>
            </a:r>
            <a:r>
              <a:rPr lang="en-US" altLang="en-US" b="1">
                <a:hlinkClick action="ppaction://noaction"/>
              </a:rPr>
              <a:t>4</a:t>
            </a:r>
            <a:endParaRPr lang="en-US" altLang="en-US" b="1"/>
          </a:p>
        </p:txBody>
      </p:sp>
      <p:sp>
        <p:nvSpPr>
          <p:cNvPr id="2113"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F29E55F3-75E1-4D5B-BFC3-FD548321105D}"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115"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latin typeface="微软雅黑" pitchFamily="34" charset="-122"/>
              </a:rPr>
              <a:t>管理学研究对象和方法</a:t>
            </a:r>
          </a:p>
        </p:txBody>
      </p:sp>
      <p:sp>
        <p:nvSpPr>
          <p:cNvPr id="2116" name=""/>
          <p:cNvSpPr/>
          <p:nvPr>
            <p:ph type="body" sz="half" idx="4294967295"/>
          </p:nvPr>
        </p:nvSpPr>
        <p:spPr>
          <a:xfrm>
            <a:off x="457200" y="1600200"/>
            <a:ext cx="4038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lvl="0">
              <a:lnSpc>
                <a:spcPct val="90000"/>
              </a:lnSpc>
            </a:pPr>
            <a:r>
              <a:rPr lang="zh-CN" altLang="en-US" b="1"/>
              <a:t>管理学的研究对象</a:t>
            </a:r>
          </a:p>
          <a:p>
            <a:pPr lvl="0">
              <a:lnSpc>
                <a:spcPct val="90000"/>
              </a:lnSpc>
            </a:pPr>
            <a:r>
              <a:rPr lang="zh-CN" altLang="en-US" sz="2400" b="1"/>
              <a:t>总体而言</a:t>
            </a:r>
          </a:p>
          <a:p>
            <a:pPr lvl="0">
              <a:lnSpc>
                <a:spcPct val="90000"/>
              </a:lnSpc>
              <a:buNone/>
            </a:pPr>
            <a:r>
              <a:rPr lang="zh-CN" altLang="en-US" sz="2000" b="1"/>
              <a:t>管理学是研究管理活动过程及其规律的科学，是管理实践活动的科学总结。</a:t>
            </a:r>
          </a:p>
          <a:p>
            <a:pPr lvl="0">
              <a:lnSpc>
                <a:spcPct val="90000"/>
              </a:lnSpc>
            </a:pPr>
            <a:r>
              <a:rPr lang="zh-CN" altLang="en-US" sz="2400" b="1"/>
              <a:t>具体而言</a:t>
            </a:r>
          </a:p>
          <a:p>
            <a:pPr lvl="0">
              <a:lnSpc>
                <a:spcPct val="90000"/>
              </a:lnSpc>
            </a:pPr>
            <a:r>
              <a:rPr lang="zh-CN" altLang="en-US" sz="2000" b="1"/>
              <a:t>管理的原理</a:t>
            </a:r>
          </a:p>
          <a:p>
            <a:pPr lvl="0">
              <a:lnSpc>
                <a:spcPct val="90000"/>
              </a:lnSpc>
            </a:pPr>
            <a:r>
              <a:rPr lang="zh-CN" altLang="en-US" sz="2000" b="1"/>
              <a:t>管理的功能</a:t>
            </a:r>
          </a:p>
          <a:p>
            <a:pPr lvl="0">
              <a:lnSpc>
                <a:spcPct val="90000"/>
              </a:lnSpc>
            </a:pPr>
            <a:r>
              <a:rPr lang="zh-CN" altLang="en-US" sz="2000" b="1"/>
              <a:t>管理的主要方法、技术和手段</a:t>
            </a:r>
          </a:p>
          <a:p>
            <a:pPr lvl="0">
              <a:lnSpc>
                <a:spcPct val="90000"/>
              </a:lnSpc>
            </a:pPr>
            <a:r>
              <a:rPr lang="zh-CN" altLang="en-US" sz="2000" b="1"/>
              <a:t>管理者与管理者群体</a:t>
            </a:r>
          </a:p>
          <a:p>
            <a:pPr lvl="0">
              <a:lnSpc>
                <a:spcPct val="90000"/>
              </a:lnSpc>
            </a:pPr>
            <a:r>
              <a:rPr lang="zh-CN" altLang="en-US" sz="2000" b="1"/>
              <a:t>管理的环境</a:t>
            </a:r>
          </a:p>
          <a:p>
            <a:pPr lvl="0">
              <a:lnSpc>
                <a:spcPct val="90000"/>
              </a:lnSpc>
            </a:pPr>
            <a:r>
              <a:rPr lang="zh-CN" altLang="en-US" sz="2000" b="1"/>
              <a:t>管理思想及实践的发展</a:t>
            </a:r>
          </a:p>
          <a:p>
            <a:pPr lvl="0">
              <a:lnSpc>
                <a:spcPct val="90000"/>
              </a:lnSpc>
            </a:pPr>
            <a:r>
              <a:rPr lang="zh-CN" altLang="en-US" sz="2000" b="1"/>
              <a:t>管理的效果</a:t>
            </a:r>
          </a:p>
        </p:txBody>
      </p:sp>
      <p:sp>
        <p:nvSpPr>
          <p:cNvPr id="2117" name=""/>
          <p:cNvSpPr/>
          <p:nvPr>
            <p:ph type="body" sz="half" idx="4294967295"/>
          </p:nvPr>
        </p:nvSpPr>
        <p:spPr>
          <a:xfrm>
            <a:off x="4648200" y="1600200"/>
            <a:ext cx="4038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8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5pPr>
          </a:lstStyle>
          <a:p>
            <a:pPr lvl="0">
              <a:lnSpc>
                <a:spcPct val="130000"/>
              </a:lnSpc>
            </a:pPr>
            <a:r>
              <a:rPr lang="zh-CN" altLang="en-US" sz="2400" b="1"/>
              <a:t>管理学的研究方法</a:t>
            </a:r>
          </a:p>
          <a:p>
            <a:pPr lvl="0">
              <a:lnSpc>
                <a:spcPct val="130000"/>
              </a:lnSpc>
            </a:pPr>
            <a:r>
              <a:rPr lang="zh-CN" altLang="en-US" sz="2400" b="1"/>
              <a:t>观察、总结的方法</a:t>
            </a:r>
          </a:p>
          <a:p>
            <a:pPr lvl="0">
              <a:lnSpc>
                <a:spcPct val="130000"/>
              </a:lnSpc>
              <a:buNone/>
            </a:pPr>
            <a:r>
              <a:rPr lang="zh-CN" altLang="en-US" sz="1800" b="1"/>
              <a:t>观察管理活动，总结管理经验，上升为理论与方法</a:t>
            </a:r>
          </a:p>
          <a:p>
            <a:pPr lvl="0">
              <a:lnSpc>
                <a:spcPct val="130000"/>
              </a:lnSpc>
            </a:pPr>
            <a:r>
              <a:rPr lang="zh-CN" altLang="en-US" sz="2400" b="1"/>
              <a:t>比较研究的方法</a:t>
            </a:r>
          </a:p>
          <a:p>
            <a:pPr lvl="0">
              <a:lnSpc>
                <a:spcPct val="130000"/>
              </a:lnSpc>
              <a:buNone/>
            </a:pPr>
            <a:r>
              <a:rPr lang="zh-CN" altLang="en-US" sz="1800" b="1"/>
              <a:t>有比较，才会有鉴别。可以博采众长</a:t>
            </a:r>
          </a:p>
          <a:p>
            <a:pPr lvl="0">
              <a:lnSpc>
                <a:spcPct val="130000"/>
              </a:lnSpc>
            </a:pPr>
            <a:r>
              <a:rPr lang="zh-CN" altLang="en-US" sz="2400" b="1"/>
              <a:t>历史研究的方法</a:t>
            </a:r>
          </a:p>
          <a:p>
            <a:pPr lvl="0">
              <a:lnSpc>
                <a:spcPct val="130000"/>
              </a:lnSpc>
            </a:pPr>
            <a:r>
              <a:rPr lang="zh-CN" altLang="en-US" sz="2400" b="1"/>
              <a:t>案例分析的方法</a:t>
            </a:r>
          </a:p>
          <a:p>
            <a:pPr lvl="0">
              <a:lnSpc>
                <a:spcPct val="130000"/>
              </a:lnSpc>
            </a:pPr>
            <a:r>
              <a:rPr lang="zh-CN" altLang="en-US" sz="2400" b="1"/>
              <a:t>试验研究的方法</a:t>
            </a:r>
          </a:p>
        </p:txBody>
      </p:sp>
      <p:sp>
        <p:nvSpPr>
          <p:cNvPr id="2118"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DEB465C6-D6BD-41F2-888F-E10D93C1F6EF}"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120" name=""/>
          <p:cNvSpPr/>
          <p:nvPr>
            <p:ph type="title" idx="4294967295"/>
          </p:nvPr>
        </p:nvSpPr>
        <p:spPr>
          <a:xfrm>
            <a:off x="457200" y="276225"/>
            <a:ext cx="8229600" cy="1141412"/>
          </a:xfrm>
          <a:prstGeom prst="rect">
            <a:avLst/>
          </a:prstGeom>
          <a:noFill/>
          <a:ln cap="flat">
            <a:noFill/>
            <a:prstDash val="solid"/>
            <a:miter lim="800000"/>
            <a:headEnd type="none" w="med" len="med"/>
            <a:tailEnd type="none" w="med" len="med"/>
          </a:ln>
        </p:spPr>
        <p:txBody>
          <a:bodyPr anchor="ctr" anchorCtr="0"/>
          <a:lstStyle>
            <a:lvl1pPr marL="0" indent="0" algn="l" defTabSz="914400" rtl="0" eaLnBrk="1" fontAlgn="base" hangingPunct="1">
              <a:lnSpc>
                <a:spcPct val="100000"/>
              </a:lnSpc>
              <a:spcBef>
                <a:spcPct val="0"/>
              </a:spcBef>
              <a:spcAft>
                <a:spcPct val="0"/>
              </a:spcAft>
              <a:buClrTx/>
              <a:buSzTx/>
              <a:buFontTx/>
              <a:buNone/>
              <a:defRPr kumimoji="0" lang="ru-RU" altLang="en-US" sz="3200" b="0" i="0" u="none">
                <a:solidFill>
                  <a:schemeClr val="tx2"/>
                </a:solidFill>
                <a:latin typeface="Arial" pitchFamily="34" charset="0"/>
                <a:ea typeface="微软雅黑" pitchFamily="34" charset="-122"/>
              </a:defRPr>
            </a:lvl1pPr>
          </a:lstStyle>
          <a:p>
            <a:pPr lvl="0" algn="ctr"/>
            <a:r>
              <a:rPr lang="zh-CN" altLang="en-US" sz="4400" b="1"/>
              <a:t>管理学的基本研究内容</a:t>
            </a:r>
          </a:p>
        </p:txBody>
      </p:sp>
      <p:sp>
        <p:nvSpPr>
          <p:cNvPr id="2121" name=""/>
          <p:cNvSpPr/>
          <p:nvPr>
            <p:ph type="body" idx="4294967295"/>
          </p:nvPr>
        </p:nvSpPr>
        <p:spPr>
          <a:xfrm>
            <a:off x="457200" y="1600200"/>
            <a:ext cx="8229600" cy="4525962"/>
          </a:xfrm>
          <a:prstGeom prst="rect">
            <a:avLst/>
          </a:prstGeom>
          <a:noFill/>
          <a:ln cap="flat">
            <a:noFill/>
            <a:prstDash val="solid"/>
            <a:miter lim="800000"/>
            <a:headEnd type="none" w="med" len="med"/>
            <a:tailEnd type="none" w="med" len="med"/>
          </a:ln>
        </p:spPr>
        <p:txBody>
          <a:bodyPr/>
          <a:lstStyle>
            <a:lvl1pPr marL="342900" indent="-342900" algn="l" defTabSz="914400" rtl="0" eaLnBrk="1" fontAlgn="base" hangingPunct="1">
              <a:lnSpc>
                <a:spcPct val="100000"/>
              </a:lnSpc>
              <a:spcBef>
                <a:spcPct val="20000"/>
              </a:spcBef>
              <a:spcAft>
                <a:spcPct val="0"/>
              </a:spcAft>
              <a:buClrTx/>
              <a:buSzTx/>
              <a:buFontTx/>
              <a:buChar char="•"/>
              <a:defRPr kumimoji="0" lang="ru-RU" altLang="en-US" sz="2400" b="0" i="0" u="none">
                <a:solidFill>
                  <a:schemeClr val="tx1"/>
                </a:solidFill>
                <a:latin typeface="Arial" pitchFamily="34" charset="0"/>
                <a:ea typeface="微软雅黑" pitchFamily="34" charset="-122"/>
              </a:defRPr>
            </a:lvl1pPr>
            <a:lvl2pPr marL="742950" indent="-285750" algn="l" defTabSz="914400" rtl="0" eaLnBrk="1" fontAlgn="base" hangingPunct="1">
              <a:lnSpc>
                <a:spcPct val="100000"/>
              </a:lnSpc>
              <a:spcBef>
                <a:spcPct val="20000"/>
              </a:spcBef>
              <a:spcAft>
                <a:spcPct val="0"/>
              </a:spcAft>
              <a:buClrTx/>
              <a:buSzTx/>
              <a:buFontTx/>
              <a:buChar char="–"/>
              <a:defRPr kumimoji="0" lang="ru-RU" altLang="en-US" sz="2000" b="0" i="0" u="none">
                <a:solidFill>
                  <a:schemeClr val="tx1"/>
                </a:solidFill>
                <a:latin typeface="Arial" pitchFamily="34" charset="0"/>
                <a:ea typeface="微软雅黑" pitchFamily="34" charset="-122"/>
              </a:defRPr>
            </a:lvl2pPr>
            <a:lvl3pPr marL="1143000" indent="-228600" algn="l" defTabSz="914400" rtl="0" eaLnBrk="1" fontAlgn="base" hangingPunct="1">
              <a:lnSpc>
                <a:spcPct val="100000"/>
              </a:lnSpc>
              <a:spcBef>
                <a:spcPct val="20000"/>
              </a:spcBef>
              <a:spcAft>
                <a:spcPct val="0"/>
              </a:spcAft>
              <a:buClrTx/>
              <a:buSzTx/>
              <a:buFontTx/>
              <a:buChar char="•"/>
              <a:defRPr kumimoji="0" lang="ru-RU" altLang="en-US" sz="1800" b="0" i="0" u="none">
                <a:solidFill>
                  <a:schemeClr val="tx1"/>
                </a:solidFill>
                <a:latin typeface="Arial" pitchFamily="34" charset="0"/>
                <a:ea typeface="微软雅黑" pitchFamily="34" charset="-122"/>
              </a:defRPr>
            </a:lvl3pPr>
            <a:lvl4pPr marL="16002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4pPr>
            <a:lvl5pPr marL="2057400" indent="-228600" algn="l" defTabSz="914400" rtl="0" eaLnBrk="1" fontAlgn="base" hangingPunct="1">
              <a:lnSpc>
                <a:spcPct val="100000"/>
              </a:lnSpc>
              <a:spcBef>
                <a:spcPct val="20000"/>
              </a:spcBef>
              <a:spcAft>
                <a:spcPct val="0"/>
              </a:spcAft>
              <a:buClrTx/>
              <a:buSzTx/>
              <a:buFontTx/>
              <a:buChar char="»"/>
              <a:defRPr kumimoji="0" lang="ru-RU" altLang="en-US" sz="1600" b="0" i="0" u="none">
                <a:solidFill>
                  <a:schemeClr val="tx1"/>
                </a:solidFill>
                <a:latin typeface="Arial" pitchFamily="34" charset="0"/>
                <a:ea typeface="微软雅黑" pitchFamily="34" charset="-122"/>
              </a:defRPr>
            </a:lvl5pPr>
          </a:lstStyle>
          <a:p>
            <a:pPr lvl="0">
              <a:buNone/>
            </a:pPr>
            <a:r>
              <a:rPr lang="en-US" altLang="en-US" b="1"/>
              <a:t>管理学 又叫管理学基础 、 管理学原理、管理学教程等等，在教学内容的安排上，一般分为两大部分：</a:t>
            </a:r>
          </a:p>
          <a:p>
            <a:pPr lvl="0"/>
            <a:r>
              <a:rPr lang="en-US" altLang="en-US" sz="2800" b="1"/>
              <a:t>基本理论（原理部分）</a:t>
            </a:r>
          </a:p>
          <a:p>
            <a:pPr lvl="0">
              <a:buNone/>
            </a:pPr>
            <a:r>
              <a:rPr lang="en-US" altLang="en-US" sz="2000" b="1"/>
              <a:t>也叫管理原理，一般介绍管理的概念、特征，管理思想及管理学科的发展</a:t>
            </a:r>
          </a:p>
          <a:p>
            <a:pPr lvl="0"/>
            <a:r>
              <a:rPr lang="en-US" altLang="en-US" sz="2800" b="1"/>
              <a:t>具体内容（实务部分）</a:t>
            </a:r>
          </a:p>
          <a:p>
            <a:pPr lvl="0">
              <a:buNone/>
            </a:pPr>
            <a:r>
              <a:rPr lang="en-US" altLang="en-US" sz="2000" b="1"/>
              <a:t>就管理学科研究的具体内容而言，有不同的观点，教材内容的安排上，也就有所不同。大致上有以下三种：</a:t>
            </a:r>
          </a:p>
          <a:p>
            <a:pPr lvl="0"/>
            <a:r>
              <a:rPr lang="en-US" altLang="en-US" b="1"/>
              <a:t>职能说观点——我们讲课中采用的观点</a:t>
            </a:r>
          </a:p>
          <a:p>
            <a:pPr lvl="0"/>
            <a:r>
              <a:rPr lang="en-US" altLang="en-US" b="1">
                <a:hlinkClick action="ppaction://noaction"/>
              </a:rPr>
              <a:t>原理说观点</a:t>
            </a:r>
            <a:endParaRPr lang="en-US" altLang="en-US" b="1"/>
          </a:p>
          <a:p>
            <a:pPr lvl="0"/>
            <a:r>
              <a:rPr lang="en-US" altLang="en-US" b="1">
                <a:hlinkClick action="ppaction://noaction"/>
              </a:rPr>
              <a:t>活动领域说观点</a:t>
            </a:r>
            <a:endParaRPr lang="en-US" altLang="en-US" b="1"/>
          </a:p>
        </p:txBody>
      </p:sp>
      <p:sp>
        <p:nvSpPr>
          <p:cNvPr id="2122" name="Footer Placeholder 2"/>
          <p:cNvSpPr>
            <a:spLocks noGrp="1"/>
          </p:cNvSpPr>
          <p:nvPr>
            <p:ph type="ftr" sz="quarter" idx="1"/>
          </p:nvPr>
        </p:nvSpPr>
        <p:spPr/>
        <p:txBody>
          <a:bodyPr/>
          <a:lstStyle/>
          <a:p>
            <a:pPr marL="0" lvl="0" indent="0" algn="ctr" defTabSz="914400" rtl="0" eaLnBrk="1" fontAlgn="base" hangingPunct="1">
              <a:lnSpc>
                <a:spcPct val="100000"/>
              </a:lnSpc>
              <a:spcBef>
                <a:spcPct val="0"/>
              </a:spcBef>
              <a:spcAft>
                <a:spcPct val="0"/>
              </a:spcAft>
              <a:buSzTx/>
              <a:buFont typeface="Arial" pitchFamily="34" charset="0"/>
            </a:pPr>
            <a:fld id="{966C5339-2EED-492D-A9FB-F6C6ABE4ED0F}" type="footer">
              <a:rPr kumimoji="0" lang="zh-CN" altLang="en-US" sz="1400" u="none">
                <a:solidFill>
                  <a:schemeClr val="tx1"/>
                </a:solidFill>
              </a:rPr>
              <a:t/>
            </a:fld>
            <a:endParaRPr kumimoji="0" lang="zh-CN" altLang="en-US" sz="1400" u="none">
              <a:solidFill>
                <a:schemeClr val="tx1"/>
              </a:solidFill>
            </a:endParaRPr>
          </a:p>
        </p:txBody>
      </p:sp>
    </p:spTree>
  </p:cSld>
  <p:clrMapOvr>
    <a:masterClrMapping/>
  </p:clrMapOvr>
  <p:transition>
    <p:push dir="r"/>
  </p:transition>
  <p:timing/>
</p:sld>
</file>

<file path=ppt/tags/tag1.xml><?xml version="1.0" encoding="utf-8"?>
<p:tagLst xmlns:p="http://schemas.openxmlformats.org/presentationml/2006/main">
  <p:tag name="AS_NET" val="4.0.30319.42000"/>
  <p:tag name="AS_OS" val="Microsoft Windows NT 6.1.7601 Service Pack 1"/>
  <p:tag name="AS_RELEASE_DATE" val="2016.11.28"/>
  <p:tag name="AS_TITLE" val="Aspose.Slides for .NET 4.0"/>
  <p:tag name="AS_VERSION" val="16.11.0.0"/>
</p:tagLst>
</file>

<file path=ppt/theme/theme1.xml><?xml version="1.0" encoding="utf-8"?>
<a:theme xmlns:r="http://schemas.openxmlformats.org/officeDocument/2006/relationships" xmlns:a="http://schemas.openxmlformats.org/drawingml/2006/main" name=" overriden">
  <a:themeElements>
    <a:clrScheme name="">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fontScheme name="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prstClr val="black">
                <a:alpha val="38000"/>
              </a:prstClr>
            </a:outerShdw>
          </a:effectLst>
        </a:effectStyle>
        <a:effectStyle>
          <a:effectLst>
            <a:outerShdw blurRad="40000" dist="23000" dir="5400000" rotWithShape="0">
              <a:prstClr val="black">
                <a:alpha val="35000"/>
              </a:prstClr>
            </a:outerShdw>
          </a:effectLst>
        </a:effectStyle>
        <a:effectStyle>
          <a:effectLst>
            <a:outerShdw blurRad="40000" dist="23000" dir="5400000" rotWithShape="0">
              <a:prstClr val="black">
                <a:alpha val="35000"/>
              </a:prst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extraClrScheme>
    <a:extraClrScheme>
      <a:clrScheme name="">
        <a:dk1>
          <a:srgbClr val="000000"/>
        </a:dk1>
        <a:lt1>
          <a:srgbClr val="FFFFFF"/>
        </a:lt1>
        <a:dk2>
          <a:srgbClr val="000000"/>
        </a:dk2>
        <a:lt2>
          <a:srgbClr val="969696"/>
        </a:lt2>
        <a:accent1>
          <a:srgbClr val="FBDF53"/>
        </a:accent1>
        <a:accent2>
          <a:srgbClr val="FF9966"/>
        </a:accent2>
        <a:accent3>
          <a:srgbClr val="9BBB59"/>
        </a:accent3>
        <a:accent4>
          <a:srgbClr val="8064A2"/>
        </a:accent4>
        <a:accent5>
          <a:srgbClr val="4BACC6"/>
        </a:accent5>
        <a:accent6>
          <a:srgbClr val="F79646"/>
        </a:accent6>
        <a:hlink>
          <a:srgbClr val="CC3300"/>
        </a:hlink>
        <a:folHlink>
          <a:srgbClr val="996600"/>
        </a:folHlink>
      </a:clrScheme>
    </a:extraClrScheme>
    <a:extraClrScheme>
      <a:clrScheme name="">
        <a:dk1>
          <a:srgbClr val="000000"/>
        </a:dk1>
        <a:lt1>
          <a:srgbClr val="FFFFFF"/>
        </a:lt1>
        <a:dk2>
          <a:srgbClr val="000000"/>
        </a:dk2>
        <a:lt2>
          <a:srgbClr val="808080"/>
        </a:lt2>
        <a:accent1>
          <a:srgbClr val="99CCFF"/>
        </a:accent1>
        <a:accent2>
          <a:srgbClr val="CCCCFF"/>
        </a:accent2>
        <a:accent3>
          <a:srgbClr val="9BBB59"/>
        </a:accent3>
        <a:accent4>
          <a:srgbClr val="8064A2"/>
        </a:accent4>
        <a:accent5>
          <a:srgbClr val="4BACC6"/>
        </a:accent5>
        <a:accent6>
          <a:srgbClr val="F79646"/>
        </a:accent6>
        <a:hlink>
          <a:srgbClr val="3333CC"/>
        </a:hlink>
        <a:folHlink>
          <a:srgbClr val="AF67FF"/>
        </a:folHlink>
      </a:clrScheme>
    </a:extraClrScheme>
    <a:extraClrScheme>
      <a:clrScheme name="">
        <a:dk1>
          <a:srgbClr val="000000"/>
        </a:dk1>
        <a:lt1>
          <a:srgbClr val="DEF6F1"/>
        </a:lt1>
        <a:dk2>
          <a:srgbClr val="000000"/>
        </a:dk2>
        <a:lt2>
          <a:srgbClr val="969696"/>
        </a:lt2>
        <a:accent1>
          <a:srgbClr val="FFFFFF"/>
        </a:accent1>
        <a:accent2>
          <a:srgbClr val="8DC6FF"/>
        </a:accent2>
        <a:accent3>
          <a:srgbClr val="9BBB59"/>
        </a:accent3>
        <a:accent4>
          <a:srgbClr val="8064A2"/>
        </a:accent4>
        <a:accent5>
          <a:srgbClr val="4BACC6"/>
        </a:accent5>
        <a:accent6>
          <a:srgbClr val="F79646"/>
        </a:accent6>
        <a:hlink>
          <a:srgbClr val="0066CC"/>
        </a:hlink>
        <a:folHlink>
          <a:srgbClr val="00A800"/>
        </a:folHlink>
      </a:clrScheme>
    </a:extraClrScheme>
    <a:extraClrScheme>
      <a:clrScheme name="">
        <a:dk1>
          <a:srgbClr val="000000"/>
        </a:dk1>
        <a:lt1>
          <a:srgbClr val="FFFFD9"/>
        </a:lt1>
        <a:dk2>
          <a:srgbClr val="000000"/>
        </a:dk2>
        <a:lt2>
          <a:srgbClr val="777777"/>
        </a:lt2>
        <a:accent1>
          <a:srgbClr val="FFFFF7"/>
        </a:accent1>
        <a:accent2>
          <a:srgbClr val="33CCCC"/>
        </a:accent2>
        <a:accent3>
          <a:srgbClr val="9BBB59"/>
        </a:accent3>
        <a:accent4>
          <a:srgbClr val="8064A2"/>
        </a:accent4>
        <a:accent5>
          <a:srgbClr val="4BACC6"/>
        </a:accent5>
        <a:accent6>
          <a:srgbClr val="F79646"/>
        </a:accent6>
        <a:hlink>
          <a:srgbClr val="FF5050"/>
        </a:hlink>
        <a:folHlink>
          <a:srgbClr val="FF9900"/>
        </a:folHlink>
      </a:clrScheme>
    </a:extraClrScheme>
    <a:extraClrScheme>
      <a:clrScheme name="">
        <a:dk1>
          <a:srgbClr val="FFFFFF"/>
        </a:dk1>
        <a:lt1>
          <a:srgbClr val="008080"/>
        </a:lt1>
        <a:dk2>
          <a:srgbClr val="FFFF99"/>
        </a:dk2>
        <a:lt2>
          <a:srgbClr val="005A58"/>
        </a:lt2>
        <a:accent1>
          <a:srgbClr val="006462"/>
        </a:accent1>
        <a:accent2>
          <a:srgbClr val="6D6FC7"/>
        </a:accent2>
        <a:accent3>
          <a:srgbClr val="9BBB59"/>
        </a:accent3>
        <a:accent4>
          <a:srgbClr val="8064A2"/>
        </a:accent4>
        <a:accent5>
          <a:srgbClr val="4BACC6"/>
        </a:accent5>
        <a:accent6>
          <a:srgbClr val="F79646"/>
        </a:accent6>
        <a:hlink>
          <a:srgbClr val="00FFFF"/>
        </a:hlink>
        <a:folHlink>
          <a:srgbClr val="00FF00"/>
        </a:folHlink>
      </a:clrScheme>
    </a:extraClrScheme>
    <a:extraClrScheme>
      <a:clrScheme name="">
        <a:dk1>
          <a:srgbClr val="FFFFFF"/>
        </a:dk1>
        <a:lt1>
          <a:srgbClr val="800000"/>
        </a:lt1>
        <a:dk2>
          <a:srgbClr val="DFD293"/>
        </a:dk2>
        <a:lt2>
          <a:srgbClr val="5C1F00"/>
        </a:lt2>
        <a:accent1>
          <a:srgbClr val="CC3300"/>
        </a:accent1>
        <a:accent2>
          <a:srgbClr val="BE7960"/>
        </a:accent2>
        <a:accent3>
          <a:srgbClr val="9BBB59"/>
        </a:accent3>
        <a:accent4>
          <a:srgbClr val="8064A2"/>
        </a:accent4>
        <a:accent5>
          <a:srgbClr val="4BACC6"/>
        </a:accent5>
        <a:accent6>
          <a:srgbClr val="F79646"/>
        </a:accent6>
        <a:hlink>
          <a:srgbClr val="FFFF99"/>
        </a:hlink>
        <a:folHlink>
          <a:srgbClr val="D3A219"/>
        </a:folHlink>
      </a:clrScheme>
    </a:extraClrScheme>
    <a:extraClrScheme>
      <a:clrScheme name="">
        <a:dk1>
          <a:srgbClr val="FFFFFF"/>
        </a:dk1>
        <a:lt1>
          <a:srgbClr val="000099"/>
        </a:lt1>
        <a:dk2>
          <a:srgbClr val="CCFFFF"/>
        </a:dk2>
        <a:lt2>
          <a:srgbClr val="003366"/>
        </a:lt2>
        <a:accent1>
          <a:srgbClr val="3366CC"/>
        </a:accent1>
        <a:accent2>
          <a:srgbClr val="00B000"/>
        </a:accent2>
        <a:accent3>
          <a:srgbClr val="9BBB59"/>
        </a:accent3>
        <a:accent4>
          <a:srgbClr val="8064A2"/>
        </a:accent4>
        <a:accent5>
          <a:srgbClr val="4BACC6"/>
        </a:accent5>
        <a:accent6>
          <a:srgbClr val="F79646"/>
        </a:accent6>
        <a:hlink>
          <a:srgbClr val="66CCFF"/>
        </a:hlink>
        <a:folHlink>
          <a:srgbClr val="FFE701"/>
        </a:folHlink>
      </a:clrScheme>
    </a:extraClrScheme>
    <a:extraClrScheme>
      <a:clrScheme name="">
        <a:dk1>
          <a:srgbClr val="FFFFFF"/>
        </a:dk1>
        <a:lt1>
          <a:srgbClr val="000000"/>
        </a:lt1>
        <a:dk2>
          <a:srgbClr val="E3EBF1"/>
        </a:dk2>
        <a:lt2>
          <a:srgbClr val="336699"/>
        </a:lt2>
        <a:accent1>
          <a:srgbClr val="003399"/>
        </a:accent1>
        <a:accent2>
          <a:srgbClr val="468A4B"/>
        </a:accent2>
        <a:accent3>
          <a:srgbClr val="9BBB59"/>
        </a:accent3>
        <a:accent4>
          <a:srgbClr val="8064A2"/>
        </a:accent4>
        <a:accent5>
          <a:srgbClr val="4BACC6"/>
        </a:accent5>
        <a:accent6>
          <a:srgbClr val="F79646"/>
        </a:accent6>
        <a:hlink>
          <a:srgbClr val="66CCFF"/>
        </a:hlink>
        <a:folHlink>
          <a:srgbClr val="F0E500"/>
        </a:folHlink>
      </a:clrScheme>
    </a:extraClrScheme>
    <a:extraClrScheme>
      <a:clrScheme name="">
        <a:dk1>
          <a:srgbClr val="FFFFFF"/>
        </a:dk1>
        <a:lt1>
          <a:srgbClr val="686B5D"/>
        </a:lt1>
        <a:dk2>
          <a:srgbClr val="D1D1CB"/>
        </a:dk2>
        <a:lt2>
          <a:srgbClr val="777777"/>
        </a:lt2>
        <a:accent1>
          <a:srgbClr val="909082"/>
        </a:accent1>
        <a:accent2>
          <a:srgbClr val="809EA8"/>
        </a:accent2>
        <a:accent3>
          <a:srgbClr val="9BBB59"/>
        </a:accent3>
        <a:accent4>
          <a:srgbClr val="8064A2"/>
        </a:accent4>
        <a:accent5>
          <a:srgbClr val="4BACC6"/>
        </a:accent5>
        <a:accent6>
          <a:srgbClr val="F79646"/>
        </a:accent6>
        <a:hlink>
          <a:srgbClr val="FFCC66"/>
        </a:hlink>
        <a:folHlink>
          <a:srgbClr val="E9DCB9"/>
        </a:folHlink>
      </a:clrScheme>
    </a:extraClrScheme>
    <a:extraClrScheme>
      <a:clrScheme name="">
        <a:dk1>
          <a:srgbClr val="FFFFFF"/>
        </a:dk1>
        <a:lt1>
          <a:srgbClr val="666699"/>
        </a:lt1>
        <a:dk2>
          <a:srgbClr val="FFFFFF"/>
        </a:dk2>
        <a:lt2>
          <a:srgbClr val="3E3E5C"/>
        </a:lt2>
        <a:accent1>
          <a:srgbClr val="60597B"/>
        </a:accent1>
        <a:accent2>
          <a:srgbClr val="6666FF"/>
        </a:accent2>
        <a:accent3>
          <a:srgbClr val="9BBB59"/>
        </a:accent3>
        <a:accent4>
          <a:srgbClr val="8064A2"/>
        </a:accent4>
        <a:accent5>
          <a:srgbClr val="4BACC6"/>
        </a:accent5>
        <a:accent6>
          <a:srgbClr val="F79646"/>
        </a:accent6>
        <a:hlink>
          <a:srgbClr val="99CCFF"/>
        </a:hlink>
        <a:folHlink>
          <a:srgbClr val="FFFF99"/>
        </a:folHlink>
      </a:clrScheme>
    </a:extraClrScheme>
    <a:extraClrScheme>
      <a:clrScheme name="">
        <a:dk1>
          <a:srgbClr val="FFFFFF"/>
        </a:dk1>
        <a:lt1>
          <a:srgbClr val="523E26"/>
        </a:lt1>
        <a:dk2>
          <a:srgbClr val="DFC08D"/>
        </a:dk2>
        <a:lt2>
          <a:srgbClr val="2D2015"/>
        </a:lt2>
        <a:accent1>
          <a:srgbClr val="8C7B70"/>
        </a:accent1>
        <a:accent2>
          <a:srgbClr val="8F5F2F"/>
        </a:accent2>
        <a:accent3>
          <a:srgbClr val="9BBB59"/>
        </a:accent3>
        <a:accent4>
          <a:srgbClr val="8064A2"/>
        </a:accent4>
        <a:accent5>
          <a:srgbClr val="4BACC6"/>
        </a:accent5>
        <a:accent6>
          <a:srgbClr val="F79646"/>
        </a:accent6>
        <a:hlink>
          <a:srgbClr val="CCB400"/>
        </a:hlink>
        <a:folHlink>
          <a:srgbClr val="8C9EA0"/>
        </a:folHlink>
      </a:clrScheme>
    </a:extraClrScheme>
    <a:extraClrScheme>
      <a:clrScheme name="">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extraClrScheme>
    <a:extraClrScheme>
      <a:clrScheme name="">
        <a:dk1>
          <a:srgbClr val="000000"/>
        </a:dk1>
        <a:lt1>
          <a:srgbClr val="FFFFFF"/>
        </a:lt1>
        <a:dk2>
          <a:srgbClr val="000000"/>
        </a:dk2>
        <a:lt2>
          <a:srgbClr val="969696"/>
        </a:lt2>
        <a:accent1>
          <a:srgbClr val="FBDF53"/>
        </a:accent1>
        <a:accent2>
          <a:srgbClr val="FF9966"/>
        </a:accent2>
        <a:accent3>
          <a:srgbClr val="9BBB59"/>
        </a:accent3>
        <a:accent4>
          <a:srgbClr val="8064A2"/>
        </a:accent4>
        <a:accent5>
          <a:srgbClr val="4BACC6"/>
        </a:accent5>
        <a:accent6>
          <a:srgbClr val="F79646"/>
        </a:accent6>
        <a:hlink>
          <a:srgbClr val="CC3300"/>
        </a:hlink>
        <a:folHlink>
          <a:srgbClr val="996600"/>
        </a:folHlink>
      </a:clrScheme>
    </a:extraClrScheme>
    <a:extraClrScheme>
      <a:clrScheme name="">
        <a:dk1>
          <a:srgbClr val="000000"/>
        </a:dk1>
        <a:lt1>
          <a:srgbClr val="FFFFFF"/>
        </a:lt1>
        <a:dk2>
          <a:srgbClr val="000000"/>
        </a:dk2>
        <a:lt2>
          <a:srgbClr val="808080"/>
        </a:lt2>
        <a:accent1>
          <a:srgbClr val="99CCFF"/>
        </a:accent1>
        <a:accent2>
          <a:srgbClr val="CCCCFF"/>
        </a:accent2>
        <a:accent3>
          <a:srgbClr val="9BBB59"/>
        </a:accent3>
        <a:accent4>
          <a:srgbClr val="8064A2"/>
        </a:accent4>
        <a:accent5>
          <a:srgbClr val="4BACC6"/>
        </a:accent5>
        <a:accent6>
          <a:srgbClr val="F79646"/>
        </a:accent6>
        <a:hlink>
          <a:srgbClr val="3333CC"/>
        </a:hlink>
        <a:folHlink>
          <a:srgbClr val="AF67FF"/>
        </a:folHlink>
      </a:clrScheme>
    </a:extraClrScheme>
    <a:extraClrScheme>
      <a:clrScheme name="">
        <a:dk1>
          <a:srgbClr val="000000"/>
        </a:dk1>
        <a:lt1>
          <a:srgbClr val="DEF6F1"/>
        </a:lt1>
        <a:dk2>
          <a:srgbClr val="000000"/>
        </a:dk2>
        <a:lt2>
          <a:srgbClr val="969696"/>
        </a:lt2>
        <a:accent1>
          <a:srgbClr val="FFFFFF"/>
        </a:accent1>
        <a:accent2>
          <a:srgbClr val="8DC6FF"/>
        </a:accent2>
        <a:accent3>
          <a:srgbClr val="9BBB59"/>
        </a:accent3>
        <a:accent4>
          <a:srgbClr val="8064A2"/>
        </a:accent4>
        <a:accent5>
          <a:srgbClr val="4BACC6"/>
        </a:accent5>
        <a:accent6>
          <a:srgbClr val="F79646"/>
        </a:accent6>
        <a:hlink>
          <a:srgbClr val="0066CC"/>
        </a:hlink>
        <a:folHlink>
          <a:srgbClr val="00A800"/>
        </a:folHlink>
      </a:clrScheme>
    </a:extraClrScheme>
    <a:extraClrScheme>
      <a:clrScheme name="">
        <a:dk1>
          <a:srgbClr val="000000"/>
        </a:dk1>
        <a:lt1>
          <a:srgbClr val="FFFFD9"/>
        </a:lt1>
        <a:dk2>
          <a:srgbClr val="000000"/>
        </a:dk2>
        <a:lt2>
          <a:srgbClr val="777777"/>
        </a:lt2>
        <a:accent1>
          <a:srgbClr val="FFFFF7"/>
        </a:accent1>
        <a:accent2>
          <a:srgbClr val="33CCCC"/>
        </a:accent2>
        <a:accent3>
          <a:srgbClr val="9BBB59"/>
        </a:accent3>
        <a:accent4>
          <a:srgbClr val="8064A2"/>
        </a:accent4>
        <a:accent5>
          <a:srgbClr val="4BACC6"/>
        </a:accent5>
        <a:accent6>
          <a:srgbClr val="F79646"/>
        </a:accent6>
        <a:hlink>
          <a:srgbClr val="FF5050"/>
        </a:hlink>
        <a:folHlink>
          <a:srgbClr val="FF9900"/>
        </a:folHlink>
      </a:clrScheme>
    </a:extraClrScheme>
    <a:extraClrScheme>
      <a:clrScheme name="">
        <a:dk1>
          <a:srgbClr val="FFFFFF"/>
        </a:dk1>
        <a:lt1>
          <a:srgbClr val="008080"/>
        </a:lt1>
        <a:dk2>
          <a:srgbClr val="FFFF99"/>
        </a:dk2>
        <a:lt2>
          <a:srgbClr val="005A58"/>
        </a:lt2>
        <a:accent1>
          <a:srgbClr val="006462"/>
        </a:accent1>
        <a:accent2>
          <a:srgbClr val="6D6FC7"/>
        </a:accent2>
        <a:accent3>
          <a:srgbClr val="9BBB59"/>
        </a:accent3>
        <a:accent4>
          <a:srgbClr val="8064A2"/>
        </a:accent4>
        <a:accent5>
          <a:srgbClr val="4BACC6"/>
        </a:accent5>
        <a:accent6>
          <a:srgbClr val="F79646"/>
        </a:accent6>
        <a:hlink>
          <a:srgbClr val="00FFFF"/>
        </a:hlink>
        <a:folHlink>
          <a:srgbClr val="00FF00"/>
        </a:folHlink>
      </a:clrScheme>
    </a:extraClrScheme>
    <a:extraClrScheme>
      <a:clrScheme name="">
        <a:dk1>
          <a:srgbClr val="FFFFFF"/>
        </a:dk1>
        <a:lt1>
          <a:srgbClr val="800000"/>
        </a:lt1>
        <a:dk2>
          <a:srgbClr val="DFD293"/>
        </a:dk2>
        <a:lt2>
          <a:srgbClr val="5C1F00"/>
        </a:lt2>
        <a:accent1>
          <a:srgbClr val="CC3300"/>
        </a:accent1>
        <a:accent2>
          <a:srgbClr val="BE7960"/>
        </a:accent2>
        <a:accent3>
          <a:srgbClr val="9BBB59"/>
        </a:accent3>
        <a:accent4>
          <a:srgbClr val="8064A2"/>
        </a:accent4>
        <a:accent5>
          <a:srgbClr val="4BACC6"/>
        </a:accent5>
        <a:accent6>
          <a:srgbClr val="F79646"/>
        </a:accent6>
        <a:hlink>
          <a:srgbClr val="FFFF99"/>
        </a:hlink>
        <a:folHlink>
          <a:srgbClr val="D3A219"/>
        </a:folHlink>
      </a:clrScheme>
    </a:extraClrScheme>
    <a:extraClrScheme>
      <a:clrScheme name="">
        <a:dk1>
          <a:srgbClr val="FFFFFF"/>
        </a:dk1>
        <a:lt1>
          <a:srgbClr val="000099"/>
        </a:lt1>
        <a:dk2>
          <a:srgbClr val="CCFFFF"/>
        </a:dk2>
        <a:lt2>
          <a:srgbClr val="003366"/>
        </a:lt2>
        <a:accent1>
          <a:srgbClr val="3366CC"/>
        </a:accent1>
        <a:accent2>
          <a:srgbClr val="00B000"/>
        </a:accent2>
        <a:accent3>
          <a:srgbClr val="9BBB59"/>
        </a:accent3>
        <a:accent4>
          <a:srgbClr val="8064A2"/>
        </a:accent4>
        <a:accent5>
          <a:srgbClr val="4BACC6"/>
        </a:accent5>
        <a:accent6>
          <a:srgbClr val="F79646"/>
        </a:accent6>
        <a:hlink>
          <a:srgbClr val="66CCFF"/>
        </a:hlink>
        <a:folHlink>
          <a:srgbClr val="FFE701"/>
        </a:folHlink>
      </a:clrScheme>
    </a:extraClrScheme>
    <a:extraClrScheme>
      <a:clrScheme name="">
        <a:dk1>
          <a:srgbClr val="FFFFFF"/>
        </a:dk1>
        <a:lt1>
          <a:srgbClr val="000000"/>
        </a:lt1>
        <a:dk2>
          <a:srgbClr val="E3EBF1"/>
        </a:dk2>
        <a:lt2>
          <a:srgbClr val="336699"/>
        </a:lt2>
        <a:accent1>
          <a:srgbClr val="003399"/>
        </a:accent1>
        <a:accent2>
          <a:srgbClr val="468A4B"/>
        </a:accent2>
        <a:accent3>
          <a:srgbClr val="9BBB59"/>
        </a:accent3>
        <a:accent4>
          <a:srgbClr val="8064A2"/>
        </a:accent4>
        <a:accent5>
          <a:srgbClr val="4BACC6"/>
        </a:accent5>
        <a:accent6>
          <a:srgbClr val="F79646"/>
        </a:accent6>
        <a:hlink>
          <a:srgbClr val="66CCFF"/>
        </a:hlink>
        <a:folHlink>
          <a:srgbClr val="F0E500"/>
        </a:folHlink>
      </a:clrScheme>
    </a:extraClrScheme>
    <a:extraClrScheme>
      <a:clrScheme name="">
        <a:dk1>
          <a:srgbClr val="FFFFFF"/>
        </a:dk1>
        <a:lt1>
          <a:srgbClr val="686B5D"/>
        </a:lt1>
        <a:dk2>
          <a:srgbClr val="D1D1CB"/>
        </a:dk2>
        <a:lt2>
          <a:srgbClr val="777777"/>
        </a:lt2>
        <a:accent1>
          <a:srgbClr val="909082"/>
        </a:accent1>
        <a:accent2>
          <a:srgbClr val="809EA8"/>
        </a:accent2>
        <a:accent3>
          <a:srgbClr val="9BBB59"/>
        </a:accent3>
        <a:accent4>
          <a:srgbClr val="8064A2"/>
        </a:accent4>
        <a:accent5>
          <a:srgbClr val="4BACC6"/>
        </a:accent5>
        <a:accent6>
          <a:srgbClr val="F79646"/>
        </a:accent6>
        <a:hlink>
          <a:srgbClr val="FFCC66"/>
        </a:hlink>
        <a:folHlink>
          <a:srgbClr val="E9DCB9"/>
        </a:folHlink>
      </a:clrScheme>
    </a:extraClrScheme>
    <a:extraClrScheme>
      <a:clrScheme name="">
        <a:dk1>
          <a:srgbClr val="FFFFFF"/>
        </a:dk1>
        <a:lt1>
          <a:srgbClr val="666699"/>
        </a:lt1>
        <a:dk2>
          <a:srgbClr val="FFFFFF"/>
        </a:dk2>
        <a:lt2>
          <a:srgbClr val="3E3E5C"/>
        </a:lt2>
        <a:accent1>
          <a:srgbClr val="60597B"/>
        </a:accent1>
        <a:accent2>
          <a:srgbClr val="6666FF"/>
        </a:accent2>
        <a:accent3>
          <a:srgbClr val="9BBB59"/>
        </a:accent3>
        <a:accent4>
          <a:srgbClr val="8064A2"/>
        </a:accent4>
        <a:accent5>
          <a:srgbClr val="4BACC6"/>
        </a:accent5>
        <a:accent6>
          <a:srgbClr val="F79646"/>
        </a:accent6>
        <a:hlink>
          <a:srgbClr val="99CCFF"/>
        </a:hlink>
        <a:folHlink>
          <a:srgbClr val="FFFF99"/>
        </a:folHlink>
      </a:clrScheme>
    </a:extraClrScheme>
    <a:extraClrScheme>
      <a:clrScheme name="">
        <a:dk1>
          <a:srgbClr val="FFFFFF"/>
        </a:dk1>
        <a:lt1>
          <a:srgbClr val="523E26"/>
        </a:lt1>
        <a:dk2>
          <a:srgbClr val="DFC08D"/>
        </a:dk2>
        <a:lt2>
          <a:srgbClr val="2D2015"/>
        </a:lt2>
        <a:accent1>
          <a:srgbClr val="8C7B70"/>
        </a:accent1>
        <a:accent2>
          <a:srgbClr val="8F5F2F"/>
        </a:accent2>
        <a:accent3>
          <a:srgbClr val="9BBB59"/>
        </a:accent3>
        <a:accent4>
          <a:srgbClr val="8064A2"/>
        </a:accent4>
        <a:accent5>
          <a:srgbClr val="4BACC6"/>
        </a:accent5>
        <a:accent6>
          <a:srgbClr val="F79646"/>
        </a:accent6>
        <a:hlink>
          <a:srgbClr val="CCB400"/>
        </a:hlink>
        <a:folHlink>
          <a:srgbClr val="8C9EA0"/>
        </a:folHlink>
      </a:clrScheme>
    </a:extraClrScheme>
    <a:extraClrScheme>
      <a:clrScheme name="">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extraClrScheme>
    <a:extraClrScheme>
      <a:clrScheme name="">
        <a:dk1>
          <a:srgbClr val="000000"/>
        </a:dk1>
        <a:lt1>
          <a:srgbClr val="FFFFFF"/>
        </a:lt1>
        <a:dk2>
          <a:srgbClr val="000000"/>
        </a:dk2>
        <a:lt2>
          <a:srgbClr val="969696"/>
        </a:lt2>
        <a:accent1>
          <a:srgbClr val="FBDF53"/>
        </a:accent1>
        <a:accent2>
          <a:srgbClr val="FF9966"/>
        </a:accent2>
        <a:accent3>
          <a:srgbClr val="9BBB59"/>
        </a:accent3>
        <a:accent4>
          <a:srgbClr val="8064A2"/>
        </a:accent4>
        <a:accent5>
          <a:srgbClr val="4BACC6"/>
        </a:accent5>
        <a:accent6>
          <a:srgbClr val="F79646"/>
        </a:accent6>
        <a:hlink>
          <a:srgbClr val="CC3300"/>
        </a:hlink>
        <a:folHlink>
          <a:srgbClr val="996600"/>
        </a:folHlink>
      </a:clrScheme>
    </a:extraClrScheme>
    <a:extraClrScheme>
      <a:clrScheme name="">
        <a:dk1>
          <a:srgbClr val="000000"/>
        </a:dk1>
        <a:lt1>
          <a:srgbClr val="FFFFFF"/>
        </a:lt1>
        <a:dk2>
          <a:srgbClr val="000000"/>
        </a:dk2>
        <a:lt2>
          <a:srgbClr val="808080"/>
        </a:lt2>
        <a:accent1>
          <a:srgbClr val="99CCFF"/>
        </a:accent1>
        <a:accent2>
          <a:srgbClr val="CCCCFF"/>
        </a:accent2>
        <a:accent3>
          <a:srgbClr val="9BBB59"/>
        </a:accent3>
        <a:accent4>
          <a:srgbClr val="8064A2"/>
        </a:accent4>
        <a:accent5>
          <a:srgbClr val="4BACC6"/>
        </a:accent5>
        <a:accent6>
          <a:srgbClr val="F79646"/>
        </a:accent6>
        <a:hlink>
          <a:srgbClr val="3333CC"/>
        </a:hlink>
        <a:folHlink>
          <a:srgbClr val="AF67FF"/>
        </a:folHlink>
      </a:clrScheme>
    </a:extraClrScheme>
    <a:extraClrScheme>
      <a:clrScheme name="">
        <a:dk1>
          <a:srgbClr val="000000"/>
        </a:dk1>
        <a:lt1>
          <a:srgbClr val="DEF6F1"/>
        </a:lt1>
        <a:dk2>
          <a:srgbClr val="000000"/>
        </a:dk2>
        <a:lt2>
          <a:srgbClr val="969696"/>
        </a:lt2>
        <a:accent1>
          <a:srgbClr val="FFFFFF"/>
        </a:accent1>
        <a:accent2>
          <a:srgbClr val="8DC6FF"/>
        </a:accent2>
        <a:accent3>
          <a:srgbClr val="9BBB59"/>
        </a:accent3>
        <a:accent4>
          <a:srgbClr val="8064A2"/>
        </a:accent4>
        <a:accent5>
          <a:srgbClr val="4BACC6"/>
        </a:accent5>
        <a:accent6>
          <a:srgbClr val="F79646"/>
        </a:accent6>
        <a:hlink>
          <a:srgbClr val="0066CC"/>
        </a:hlink>
        <a:folHlink>
          <a:srgbClr val="00A800"/>
        </a:folHlink>
      </a:clrScheme>
    </a:extraClrScheme>
    <a:extraClrScheme>
      <a:clrScheme name="">
        <a:dk1>
          <a:srgbClr val="000000"/>
        </a:dk1>
        <a:lt1>
          <a:srgbClr val="FFFFD9"/>
        </a:lt1>
        <a:dk2>
          <a:srgbClr val="000000"/>
        </a:dk2>
        <a:lt2>
          <a:srgbClr val="777777"/>
        </a:lt2>
        <a:accent1>
          <a:srgbClr val="FFFFF7"/>
        </a:accent1>
        <a:accent2>
          <a:srgbClr val="33CCCC"/>
        </a:accent2>
        <a:accent3>
          <a:srgbClr val="9BBB59"/>
        </a:accent3>
        <a:accent4>
          <a:srgbClr val="8064A2"/>
        </a:accent4>
        <a:accent5>
          <a:srgbClr val="4BACC6"/>
        </a:accent5>
        <a:accent6>
          <a:srgbClr val="F79646"/>
        </a:accent6>
        <a:hlink>
          <a:srgbClr val="FF5050"/>
        </a:hlink>
        <a:folHlink>
          <a:srgbClr val="FF9900"/>
        </a:folHlink>
      </a:clrScheme>
    </a:extraClrScheme>
    <a:extraClrScheme>
      <a:clrScheme name="">
        <a:dk1>
          <a:srgbClr val="FFFFFF"/>
        </a:dk1>
        <a:lt1>
          <a:srgbClr val="008080"/>
        </a:lt1>
        <a:dk2>
          <a:srgbClr val="FFFF99"/>
        </a:dk2>
        <a:lt2>
          <a:srgbClr val="005A58"/>
        </a:lt2>
        <a:accent1>
          <a:srgbClr val="006462"/>
        </a:accent1>
        <a:accent2>
          <a:srgbClr val="6D6FC7"/>
        </a:accent2>
        <a:accent3>
          <a:srgbClr val="9BBB59"/>
        </a:accent3>
        <a:accent4>
          <a:srgbClr val="8064A2"/>
        </a:accent4>
        <a:accent5>
          <a:srgbClr val="4BACC6"/>
        </a:accent5>
        <a:accent6>
          <a:srgbClr val="F79646"/>
        </a:accent6>
        <a:hlink>
          <a:srgbClr val="00FFFF"/>
        </a:hlink>
        <a:folHlink>
          <a:srgbClr val="00FF00"/>
        </a:folHlink>
      </a:clrScheme>
    </a:extraClrScheme>
    <a:extraClrScheme>
      <a:clrScheme name="">
        <a:dk1>
          <a:srgbClr val="FFFFFF"/>
        </a:dk1>
        <a:lt1>
          <a:srgbClr val="800000"/>
        </a:lt1>
        <a:dk2>
          <a:srgbClr val="DFD293"/>
        </a:dk2>
        <a:lt2>
          <a:srgbClr val="5C1F00"/>
        </a:lt2>
        <a:accent1>
          <a:srgbClr val="CC3300"/>
        </a:accent1>
        <a:accent2>
          <a:srgbClr val="BE7960"/>
        </a:accent2>
        <a:accent3>
          <a:srgbClr val="9BBB59"/>
        </a:accent3>
        <a:accent4>
          <a:srgbClr val="8064A2"/>
        </a:accent4>
        <a:accent5>
          <a:srgbClr val="4BACC6"/>
        </a:accent5>
        <a:accent6>
          <a:srgbClr val="F79646"/>
        </a:accent6>
        <a:hlink>
          <a:srgbClr val="FFFF99"/>
        </a:hlink>
        <a:folHlink>
          <a:srgbClr val="D3A219"/>
        </a:folHlink>
      </a:clrScheme>
    </a:extraClrScheme>
    <a:extraClrScheme>
      <a:clrScheme name="">
        <a:dk1>
          <a:srgbClr val="FFFFFF"/>
        </a:dk1>
        <a:lt1>
          <a:srgbClr val="000099"/>
        </a:lt1>
        <a:dk2>
          <a:srgbClr val="CCFFFF"/>
        </a:dk2>
        <a:lt2>
          <a:srgbClr val="003366"/>
        </a:lt2>
        <a:accent1>
          <a:srgbClr val="3366CC"/>
        </a:accent1>
        <a:accent2>
          <a:srgbClr val="00B000"/>
        </a:accent2>
        <a:accent3>
          <a:srgbClr val="9BBB59"/>
        </a:accent3>
        <a:accent4>
          <a:srgbClr val="8064A2"/>
        </a:accent4>
        <a:accent5>
          <a:srgbClr val="4BACC6"/>
        </a:accent5>
        <a:accent6>
          <a:srgbClr val="F79646"/>
        </a:accent6>
        <a:hlink>
          <a:srgbClr val="66CCFF"/>
        </a:hlink>
        <a:folHlink>
          <a:srgbClr val="FFE701"/>
        </a:folHlink>
      </a:clrScheme>
    </a:extraClrScheme>
    <a:extraClrScheme>
      <a:clrScheme name="">
        <a:dk1>
          <a:srgbClr val="FFFFFF"/>
        </a:dk1>
        <a:lt1>
          <a:srgbClr val="000000"/>
        </a:lt1>
        <a:dk2>
          <a:srgbClr val="E3EBF1"/>
        </a:dk2>
        <a:lt2>
          <a:srgbClr val="336699"/>
        </a:lt2>
        <a:accent1>
          <a:srgbClr val="003399"/>
        </a:accent1>
        <a:accent2>
          <a:srgbClr val="468A4B"/>
        </a:accent2>
        <a:accent3>
          <a:srgbClr val="9BBB59"/>
        </a:accent3>
        <a:accent4>
          <a:srgbClr val="8064A2"/>
        </a:accent4>
        <a:accent5>
          <a:srgbClr val="4BACC6"/>
        </a:accent5>
        <a:accent6>
          <a:srgbClr val="F79646"/>
        </a:accent6>
        <a:hlink>
          <a:srgbClr val="66CCFF"/>
        </a:hlink>
        <a:folHlink>
          <a:srgbClr val="F0E500"/>
        </a:folHlink>
      </a:clrScheme>
    </a:extraClrScheme>
    <a:extraClrScheme>
      <a:clrScheme name="">
        <a:dk1>
          <a:srgbClr val="FFFFFF"/>
        </a:dk1>
        <a:lt1>
          <a:srgbClr val="686B5D"/>
        </a:lt1>
        <a:dk2>
          <a:srgbClr val="D1D1CB"/>
        </a:dk2>
        <a:lt2>
          <a:srgbClr val="777777"/>
        </a:lt2>
        <a:accent1>
          <a:srgbClr val="909082"/>
        </a:accent1>
        <a:accent2>
          <a:srgbClr val="809EA8"/>
        </a:accent2>
        <a:accent3>
          <a:srgbClr val="9BBB59"/>
        </a:accent3>
        <a:accent4>
          <a:srgbClr val="8064A2"/>
        </a:accent4>
        <a:accent5>
          <a:srgbClr val="4BACC6"/>
        </a:accent5>
        <a:accent6>
          <a:srgbClr val="F79646"/>
        </a:accent6>
        <a:hlink>
          <a:srgbClr val="FFCC66"/>
        </a:hlink>
        <a:folHlink>
          <a:srgbClr val="E9DCB9"/>
        </a:folHlink>
      </a:clrScheme>
    </a:extraClrScheme>
    <a:extraClrScheme>
      <a:clrScheme name="">
        <a:dk1>
          <a:srgbClr val="FFFFFF"/>
        </a:dk1>
        <a:lt1>
          <a:srgbClr val="666699"/>
        </a:lt1>
        <a:dk2>
          <a:srgbClr val="FFFFFF"/>
        </a:dk2>
        <a:lt2>
          <a:srgbClr val="3E3E5C"/>
        </a:lt2>
        <a:accent1>
          <a:srgbClr val="60597B"/>
        </a:accent1>
        <a:accent2>
          <a:srgbClr val="6666FF"/>
        </a:accent2>
        <a:accent3>
          <a:srgbClr val="9BBB59"/>
        </a:accent3>
        <a:accent4>
          <a:srgbClr val="8064A2"/>
        </a:accent4>
        <a:accent5>
          <a:srgbClr val="4BACC6"/>
        </a:accent5>
        <a:accent6>
          <a:srgbClr val="F79646"/>
        </a:accent6>
        <a:hlink>
          <a:srgbClr val="99CCFF"/>
        </a:hlink>
        <a:folHlink>
          <a:srgbClr val="FFFF99"/>
        </a:folHlink>
      </a:clrScheme>
    </a:extraClrScheme>
    <a:extraClrScheme>
      <a:clrScheme name="">
        <a:dk1>
          <a:srgbClr val="FFFFFF"/>
        </a:dk1>
        <a:lt1>
          <a:srgbClr val="523E26"/>
        </a:lt1>
        <a:dk2>
          <a:srgbClr val="DFC08D"/>
        </a:dk2>
        <a:lt2>
          <a:srgbClr val="2D2015"/>
        </a:lt2>
        <a:accent1>
          <a:srgbClr val="8C7B70"/>
        </a:accent1>
        <a:accent2>
          <a:srgbClr val="8F5F2F"/>
        </a:accent2>
        <a:accent3>
          <a:srgbClr val="9BBB59"/>
        </a:accent3>
        <a:accent4>
          <a:srgbClr val="8064A2"/>
        </a:accent4>
        <a:accent5>
          <a:srgbClr val="4BACC6"/>
        </a:accent5>
        <a:accent6>
          <a:srgbClr val="F79646"/>
        </a:accent6>
        <a:hlink>
          <a:srgbClr val="CCB400"/>
        </a:hlink>
        <a:folHlink>
          <a:srgbClr val="8C9EA0"/>
        </a:folHlink>
      </a:clrScheme>
    </a:extraClrScheme>
    <a:extraClrScheme>
      <a:clrScheme name="">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extraClrScheme>
    <a:extraClrScheme>
      <a:clrScheme name="">
        <a:dk1>
          <a:srgbClr val="000000"/>
        </a:dk1>
        <a:lt1>
          <a:srgbClr val="FFFFFF"/>
        </a:lt1>
        <a:dk2>
          <a:srgbClr val="000000"/>
        </a:dk2>
        <a:lt2>
          <a:srgbClr val="969696"/>
        </a:lt2>
        <a:accent1>
          <a:srgbClr val="FBDF53"/>
        </a:accent1>
        <a:accent2>
          <a:srgbClr val="FF9966"/>
        </a:accent2>
        <a:accent3>
          <a:srgbClr val="9BBB59"/>
        </a:accent3>
        <a:accent4>
          <a:srgbClr val="8064A2"/>
        </a:accent4>
        <a:accent5>
          <a:srgbClr val="4BACC6"/>
        </a:accent5>
        <a:accent6>
          <a:srgbClr val="F79646"/>
        </a:accent6>
        <a:hlink>
          <a:srgbClr val="CC3300"/>
        </a:hlink>
        <a:folHlink>
          <a:srgbClr val="996600"/>
        </a:folHlink>
      </a:clrScheme>
    </a:extraClrScheme>
    <a:extraClrScheme>
      <a:clrScheme name="">
        <a:dk1>
          <a:srgbClr val="000000"/>
        </a:dk1>
        <a:lt1>
          <a:srgbClr val="FFFFFF"/>
        </a:lt1>
        <a:dk2>
          <a:srgbClr val="000000"/>
        </a:dk2>
        <a:lt2>
          <a:srgbClr val="808080"/>
        </a:lt2>
        <a:accent1>
          <a:srgbClr val="99CCFF"/>
        </a:accent1>
        <a:accent2>
          <a:srgbClr val="CCCCFF"/>
        </a:accent2>
        <a:accent3>
          <a:srgbClr val="9BBB59"/>
        </a:accent3>
        <a:accent4>
          <a:srgbClr val="8064A2"/>
        </a:accent4>
        <a:accent5>
          <a:srgbClr val="4BACC6"/>
        </a:accent5>
        <a:accent6>
          <a:srgbClr val="F79646"/>
        </a:accent6>
        <a:hlink>
          <a:srgbClr val="3333CC"/>
        </a:hlink>
        <a:folHlink>
          <a:srgbClr val="AF67FF"/>
        </a:folHlink>
      </a:clrScheme>
    </a:extraClrScheme>
    <a:extraClrScheme>
      <a:clrScheme name="">
        <a:dk1>
          <a:srgbClr val="000000"/>
        </a:dk1>
        <a:lt1>
          <a:srgbClr val="DEF6F1"/>
        </a:lt1>
        <a:dk2>
          <a:srgbClr val="000000"/>
        </a:dk2>
        <a:lt2>
          <a:srgbClr val="969696"/>
        </a:lt2>
        <a:accent1>
          <a:srgbClr val="FFFFFF"/>
        </a:accent1>
        <a:accent2>
          <a:srgbClr val="8DC6FF"/>
        </a:accent2>
        <a:accent3>
          <a:srgbClr val="9BBB59"/>
        </a:accent3>
        <a:accent4>
          <a:srgbClr val="8064A2"/>
        </a:accent4>
        <a:accent5>
          <a:srgbClr val="4BACC6"/>
        </a:accent5>
        <a:accent6>
          <a:srgbClr val="F79646"/>
        </a:accent6>
        <a:hlink>
          <a:srgbClr val="0066CC"/>
        </a:hlink>
        <a:folHlink>
          <a:srgbClr val="00A800"/>
        </a:folHlink>
      </a:clrScheme>
    </a:extraClrScheme>
    <a:extraClrScheme>
      <a:clrScheme name="">
        <a:dk1>
          <a:srgbClr val="000000"/>
        </a:dk1>
        <a:lt1>
          <a:srgbClr val="FFFFD9"/>
        </a:lt1>
        <a:dk2>
          <a:srgbClr val="000000"/>
        </a:dk2>
        <a:lt2>
          <a:srgbClr val="777777"/>
        </a:lt2>
        <a:accent1>
          <a:srgbClr val="FFFFF7"/>
        </a:accent1>
        <a:accent2>
          <a:srgbClr val="33CCCC"/>
        </a:accent2>
        <a:accent3>
          <a:srgbClr val="9BBB59"/>
        </a:accent3>
        <a:accent4>
          <a:srgbClr val="8064A2"/>
        </a:accent4>
        <a:accent5>
          <a:srgbClr val="4BACC6"/>
        </a:accent5>
        <a:accent6>
          <a:srgbClr val="F79646"/>
        </a:accent6>
        <a:hlink>
          <a:srgbClr val="FF5050"/>
        </a:hlink>
        <a:folHlink>
          <a:srgbClr val="FF9900"/>
        </a:folHlink>
      </a:clrScheme>
    </a:extraClrScheme>
    <a:extraClrScheme>
      <a:clrScheme name="">
        <a:dk1>
          <a:srgbClr val="FFFFFF"/>
        </a:dk1>
        <a:lt1>
          <a:srgbClr val="008080"/>
        </a:lt1>
        <a:dk2>
          <a:srgbClr val="FFFF99"/>
        </a:dk2>
        <a:lt2>
          <a:srgbClr val="005A58"/>
        </a:lt2>
        <a:accent1>
          <a:srgbClr val="006462"/>
        </a:accent1>
        <a:accent2>
          <a:srgbClr val="6D6FC7"/>
        </a:accent2>
        <a:accent3>
          <a:srgbClr val="9BBB59"/>
        </a:accent3>
        <a:accent4>
          <a:srgbClr val="8064A2"/>
        </a:accent4>
        <a:accent5>
          <a:srgbClr val="4BACC6"/>
        </a:accent5>
        <a:accent6>
          <a:srgbClr val="F79646"/>
        </a:accent6>
        <a:hlink>
          <a:srgbClr val="00FFFF"/>
        </a:hlink>
        <a:folHlink>
          <a:srgbClr val="00FF00"/>
        </a:folHlink>
      </a:clrScheme>
    </a:extraClrScheme>
    <a:extraClrScheme>
      <a:clrScheme name="">
        <a:dk1>
          <a:srgbClr val="FFFFFF"/>
        </a:dk1>
        <a:lt1>
          <a:srgbClr val="800000"/>
        </a:lt1>
        <a:dk2>
          <a:srgbClr val="DFD293"/>
        </a:dk2>
        <a:lt2>
          <a:srgbClr val="5C1F00"/>
        </a:lt2>
        <a:accent1>
          <a:srgbClr val="CC3300"/>
        </a:accent1>
        <a:accent2>
          <a:srgbClr val="BE7960"/>
        </a:accent2>
        <a:accent3>
          <a:srgbClr val="9BBB59"/>
        </a:accent3>
        <a:accent4>
          <a:srgbClr val="8064A2"/>
        </a:accent4>
        <a:accent5>
          <a:srgbClr val="4BACC6"/>
        </a:accent5>
        <a:accent6>
          <a:srgbClr val="F79646"/>
        </a:accent6>
        <a:hlink>
          <a:srgbClr val="FFFF99"/>
        </a:hlink>
        <a:folHlink>
          <a:srgbClr val="D3A219"/>
        </a:folHlink>
      </a:clrScheme>
    </a:extraClrScheme>
    <a:extraClrScheme>
      <a:clrScheme name="">
        <a:dk1>
          <a:srgbClr val="FFFFFF"/>
        </a:dk1>
        <a:lt1>
          <a:srgbClr val="000099"/>
        </a:lt1>
        <a:dk2>
          <a:srgbClr val="CCFFFF"/>
        </a:dk2>
        <a:lt2>
          <a:srgbClr val="003366"/>
        </a:lt2>
        <a:accent1>
          <a:srgbClr val="3366CC"/>
        </a:accent1>
        <a:accent2>
          <a:srgbClr val="00B000"/>
        </a:accent2>
        <a:accent3>
          <a:srgbClr val="9BBB59"/>
        </a:accent3>
        <a:accent4>
          <a:srgbClr val="8064A2"/>
        </a:accent4>
        <a:accent5>
          <a:srgbClr val="4BACC6"/>
        </a:accent5>
        <a:accent6>
          <a:srgbClr val="F79646"/>
        </a:accent6>
        <a:hlink>
          <a:srgbClr val="66CCFF"/>
        </a:hlink>
        <a:folHlink>
          <a:srgbClr val="FFE701"/>
        </a:folHlink>
      </a:clrScheme>
    </a:extraClrScheme>
    <a:extraClrScheme>
      <a:clrScheme name="">
        <a:dk1>
          <a:srgbClr val="FFFFFF"/>
        </a:dk1>
        <a:lt1>
          <a:srgbClr val="000000"/>
        </a:lt1>
        <a:dk2>
          <a:srgbClr val="E3EBF1"/>
        </a:dk2>
        <a:lt2>
          <a:srgbClr val="336699"/>
        </a:lt2>
        <a:accent1>
          <a:srgbClr val="003399"/>
        </a:accent1>
        <a:accent2>
          <a:srgbClr val="468A4B"/>
        </a:accent2>
        <a:accent3>
          <a:srgbClr val="9BBB59"/>
        </a:accent3>
        <a:accent4>
          <a:srgbClr val="8064A2"/>
        </a:accent4>
        <a:accent5>
          <a:srgbClr val="4BACC6"/>
        </a:accent5>
        <a:accent6>
          <a:srgbClr val="F79646"/>
        </a:accent6>
        <a:hlink>
          <a:srgbClr val="66CCFF"/>
        </a:hlink>
        <a:folHlink>
          <a:srgbClr val="F0E500"/>
        </a:folHlink>
      </a:clrScheme>
    </a:extraClrScheme>
    <a:extraClrScheme>
      <a:clrScheme name="">
        <a:dk1>
          <a:srgbClr val="FFFFFF"/>
        </a:dk1>
        <a:lt1>
          <a:srgbClr val="686B5D"/>
        </a:lt1>
        <a:dk2>
          <a:srgbClr val="D1D1CB"/>
        </a:dk2>
        <a:lt2>
          <a:srgbClr val="777777"/>
        </a:lt2>
        <a:accent1>
          <a:srgbClr val="909082"/>
        </a:accent1>
        <a:accent2>
          <a:srgbClr val="809EA8"/>
        </a:accent2>
        <a:accent3>
          <a:srgbClr val="9BBB59"/>
        </a:accent3>
        <a:accent4>
          <a:srgbClr val="8064A2"/>
        </a:accent4>
        <a:accent5>
          <a:srgbClr val="4BACC6"/>
        </a:accent5>
        <a:accent6>
          <a:srgbClr val="F79646"/>
        </a:accent6>
        <a:hlink>
          <a:srgbClr val="FFCC66"/>
        </a:hlink>
        <a:folHlink>
          <a:srgbClr val="E9DCB9"/>
        </a:folHlink>
      </a:clrScheme>
    </a:extraClrScheme>
    <a:extraClrScheme>
      <a:clrScheme name="">
        <a:dk1>
          <a:srgbClr val="FFFFFF"/>
        </a:dk1>
        <a:lt1>
          <a:srgbClr val="666699"/>
        </a:lt1>
        <a:dk2>
          <a:srgbClr val="FFFFFF"/>
        </a:dk2>
        <a:lt2>
          <a:srgbClr val="3E3E5C"/>
        </a:lt2>
        <a:accent1>
          <a:srgbClr val="60597B"/>
        </a:accent1>
        <a:accent2>
          <a:srgbClr val="6666FF"/>
        </a:accent2>
        <a:accent3>
          <a:srgbClr val="9BBB59"/>
        </a:accent3>
        <a:accent4>
          <a:srgbClr val="8064A2"/>
        </a:accent4>
        <a:accent5>
          <a:srgbClr val="4BACC6"/>
        </a:accent5>
        <a:accent6>
          <a:srgbClr val="F79646"/>
        </a:accent6>
        <a:hlink>
          <a:srgbClr val="99CCFF"/>
        </a:hlink>
        <a:folHlink>
          <a:srgbClr val="FFFF99"/>
        </a:folHlink>
      </a:clrScheme>
    </a:extraClrScheme>
    <a:extraClrScheme>
      <a:clrScheme name="">
        <a:dk1>
          <a:srgbClr val="FFFFFF"/>
        </a:dk1>
        <a:lt1>
          <a:srgbClr val="523E26"/>
        </a:lt1>
        <a:dk2>
          <a:srgbClr val="DFC08D"/>
        </a:dk2>
        <a:lt2>
          <a:srgbClr val="2D2015"/>
        </a:lt2>
        <a:accent1>
          <a:srgbClr val="8C7B70"/>
        </a:accent1>
        <a:accent2>
          <a:srgbClr val="8F5F2F"/>
        </a:accent2>
        <a:accent3>
          <a:srgbClr val="9BBB59"/>
        </a:accent3>
        <a:accent4>
          <a:srgbClr val="8064A2"/>
        </a:accent4>
        <a:accent5>
          <a:srgbClr val="4BACC6"/>
        </a:accent5>
        <a:accent6>
          <a:srgbClr val="F79646"/>
        </a:accent6>
        <a:hlink>
          <a:srgbClr val="CCB400"/>
        </a:hlink>
        <a:folHlink>
          <a:srgbClr val="8C9EA0"/>
        </a:folHlink>
      </a:clrScheme>
    </a:extraClrScheme>
  </a:extraClrSchemeLst>
</a:theme>
</file>

<file path=ppt/theme/theme2.xml><?xml version="1.0" encoding="utf-8"?>
<a:theme xmlns:r="http://schemas.openxmlformats.org/officeDocument/2006/relationships" xmlns:a="http://schemas.openxmlformats.org/drawingml/2006/main" name=" overriden">
  <a:themeElements>
    <a:clrScheme name="">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fontScheme name="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prstClr val="black">
                <a:alpha val="38000"/>
              </a:prstClr>
            </a:outerShdw>
          </a:effectLst>
        </a:effectStyle>
        <a:effectStyle>
          <a:effectLst>
            <a:outerShdw blurRad="40000" dist="23000" dir="5400000" rotWithShape="0">
              <a:prstClr val="black">
                <a:alpha val="35000"/>
              </a:prstClr>
            </a:outerShdw>
          </a:effectLst>
        </a:effectStyle>
        <a:effectStyle>
          <a:effectLst>
            <a:outerShdw blurRad="40000" dist="23000" dir="5400000" rotWithShape="0">
              <a:prstClr val="black">
                <a:alpha val="35000"/>
              </a:prst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extraClrScheme>
    <a:extraClrScheme>
      <a:clrScheme name="">
        <a:dk1>
          <a:srgbClr val="000000"/>
        </a:dk1>
        <a:lt1>
          <a:srgbClr val="FFFFFF"/>
        </a:lt1>
        <a:dk2>
          <a:srgbClr val="000000"/>
        </a:dk2>
        <a:lt2>
          <a:srgbClr val="969696"/>
        </a:lt2>
        <a:accent1>
          <a:srgbClr val="FBDF53"/>
        </a:accent1>
        <a:accent2>
          <a:srgbClr val="FF9966"/>
        </a:accent2>
        <a:accent3>
          <a:srgbClr val="9BBB59"/>
        </a:accent3>
        <a:accent4>
          <a:srgbClr val="8064A2"/>
        </a:accent4>
        <a:accent5>
          <a:srgbClr val="4BACC6"/>
        </a:accent5>
        <a:accent6>
          <a:srgbClr val="F79646"/>
        </a:accent6>
        <a:hlink>
          <a:srgbClr val="CC3300"/>
        </a:hlink>
        <a:folHlink>
          <a:srgbClr val="996600"/>
        </a:folHlink>
      </a:clrScheme>
    </a:extraClrScheme>
    <a:extraClrScheme>
      <a:clrScheme name="">
        <a:dk1>
          <a:srgbClr val="000000"/>
        </a:dk1>
        <a:lt1>
          <a:srgbClr val="FFFFFF"/>
        </a:lt1>
        <a:dk2>
          <a:srgbClr val="000000"/>
        </a:dk2>
        <a:lt2>
          <a:srgbClr val="808080"/>
        </a:lt2>
        <a:accent1>
          <a:srgbClr val="99CCFF"/>
        </a:accent1>
        <a:accent2>
          <a:srgbClr val="CCCCFF"/>
        </a:accent2>
        <a:accent3>
          <a:srgbClr val="9BBB59"/>
        </a:accent3>
        <a:accent4>
          <a:srgbClr val="8064A2"/>
        </a:accent4>
        <a:accent5>
          <a:srgbClr val="4BACC6"/>
        </a:accent5>
        <a:accent6>
          <a:srgbClr val="F79646"/>
        </a:accent6>
        <a:hlink>
          <a:srgbClr val="3333CC"/>
        </a:hlink>
        <a:folHlink>
          <a:srgbClr val="AF67FF"/>
        </a:folHlink>
      </a:clrScheme>
    </a:extraClrScheme>
    <a:extraClrScheme>
      <a:clrScheme name="">
        <a:dk1>
          <a:srgbClr val="000000"/>
        </a:dk1>
        <a:lt1>
          <a:srgbClr val="DEF6F1"/>
        </a:lt1>
        <a:dk2>
          <a:srgbClr val="000000"/>
        </a:dk2>
        <a:lt2>
          <a:srgbClr val="969696"/>
        </a:lt2>
        <a:accent1>
          <a:srgbClr val="FFFFFF"/>
        </a:accent1>
        <a:accent2>
          <a:srgbClr val="8DC6FF"/>
        </a:accent2>
        <a:accent3>
          <a:srgbClr val="9BBB59"/>
        </a:accent3>
        <a:accent4>
          <a:srgbClr val="8064A2"/>
        </a:accent4>
        <a:accent5>
          <a:srgbClr val="4BACC6"/>
        </a:accent5>
        <a:accent6>
          <a:srgbClr val="F79646"/>
        </a:accent6>
        <a:hlink>
          <a:srgbClr val="0066CC"/>
        </a:hlink>
        <a:folHlink>
          <a:srgbClr val="00A800"/>
        </a:folHlink>
      </a:clrScheme>
    </a:extraClrScheme>
    <a:extraClrScheme>
      <a:clrScheme name="">
        <a:dk1>
          <a:srgbClr val="000000"/>
        </a:dk1>
        <a:lt1>
          <a:srgbClr val="FFFFD9"/>
        </a:lt1>
        <a:dk2>
          <a:srgbClr val="000000"/>
        </a:dk2>
        <a:lt2>
          <a:srgbClr val="777777"/>
        </a:lt2>
        <a:accent1>
          <a:srgbClr val="FFFFF7"/>
        </a:accent1>
        <a:accent2>
          <a:srgbClr val="33CCCC"/>
        </a:accent2>
        <a:accent3>
          <a:srgbClr val="9BBB59"/>
        </a:accent3>
        <a:accent4>
          <a:srgbClr val="8064A2"/>
        </a:accent4>
        <a:accent5>
          <a:srgbClr val="4BACC6"/>
        </a:accent5>
        <a:accent6>
          <a:srgbClr val="F79646"/>
        </a:accent6>
        <a:hlink>
          <a:srgbClr val="FF5050"/>
        </a:hlink>
        <a:folHlink>
          <a:srgbClr val="FF9900"/>
        </a:folHlink>
      </a:clrScheme>
    </a:extraClrScheme>
    <a:extraClrScheme>
      <a:clrScheme name="">
        <a:dk1>
          <a:srgbClr val="FFFFFF"/>
        </a:dk1>
        <a:lt1>
          <a:srgbClr val="008080"/>
        </a:lt1>
        <a:dk2>
          <a:srgbClr val="FFFF99"/>
        </a:dk2>
        <a:lt2>
          <a:srgbClr val="005A58"/>
        </a:lt2>
        <a:accent1>
          <a:srgbClr val="006462"/>
        </a:accent1>
        <a:accent2>
          <a:srgbClr val="6D6FC7"/>
        </a:accent2>
        <a:accent3>
          <a:srgbClr val="9BBB59"/>
        </a:accent3>
        <a:accent4>
          <a:srgbClr val="8064A2"/>
        </a:accent4>
        <a:accent5>
          <a:srgbClr val="4BACC6"/>
        </a:accent5>
        <a:accent6>
          <a:srgbClr val="F79646"/>
        </a:accent6>
        <a:hlink>
          <a:srgbClr val="00FFFF"/>
        </a:hlink>
        <a:folHlink>
          <a:srgbClr val="00FF00"/>
        </a:folHlink>
      </a:clrScheme>
    </a:extraClrScheme>
    <a:extraClrScheme>
      <a:clrScheme name="">
        <a:dk1>
          <a:srgbClr val="FFFFFF"/>
        </a:dk1>
        <a:lt1>
          <a:srgbClr val="800000"/>
        </a:lt1>
        <a:dk2>
          <a:srgbClr val="DFD293"/>
        </a:dk2>
        <a:lt2>
          <a:srgbClr val="5C1F00"/>
        </a:lt2>
        <a:accent1>
          <a:srgbClr val="CC3300"/>
        </a:accent1>
        <a:accent2>
          <a:srgbClr val="BE7960"/>
        </a:accent2>
        <a:accent3>
          <a:srgbClr val="9BBB59"/>
        </a:accent3>
        <a:accent4>
          <a:srgbClr val="8064A2"/>
        </a:accent4>
        <a:accent5>
          <a:srgbClr val="4BACC6"/>
        </a:accent5>
        <a:accent6>
          <a:srgbClr val="F79646"/>
        </a:accent6>
        <a:hlink>
          <a:srgbClr val="FFFF99"/>
        </a:hlink>
        <a:folHlink>
          <a:srgbClr val="D3A219"/>
        </a:folHlink>
      </a:clrScheme>
    </a:extraClrScheme>
    <a:extraClrScheme>
      <a:clrScheme name="">
        <a:dk1>
          <a:srgbClr val="FFFFFF"/>
        </a:dk1>
        <a:lt1>
          <a:srgbClr val="000099"/>
        </a:lt1>
        <a:dk2>
          <a:srgbClr val="CCFFFF"/>
        </a:dk2>
        <a:lt2>
          <a:srgbClr val="003366"/>
        </a:lt2>
        <a:accent1>
          <a:srgbClr val="3366CC"/>
        </a:accent1>
        <a:accent2>
          <a:srgbClr val="00B000"/>
        </a:accent2>
        <a:accent3>
          <a:srgbClr val="9BBB59"/>
        </a:accent3>
        <a:accent4>
          <a:srgbClr val="8064A2"/>
        </a:accent4>
        <a:accent5>
          <a:srgbClr val="4BACC6"/>
        </a:accent5>
        <a:accent6>
          <a:srgbClr val="F79646"/>
        </a:accent6>
        <a:hlink>
          <a:srgbClr val="66CCFF"/>
        </a:hlink>
        <a:folHlink>
          <a:srgbClr val="FFE701"/>
        </a:folHlink>
      </a:clrScheme>
    </a:extraClrScheme>
    <a:extraClrScheme>
      <a:clrScheme name="">
        <a:dk1>
          <a:srgbClr val="FFFFFF"/>
        </a:dk1>
        <a:lt1>
          <a:srgbClr val="000000"/>
        </a:lt1>
        <a:dk2>
          <a:srgbClr val="E3EBF1"/>
        </a:dk2>
        <a:lt2>
          <a:srgbClr val="336699"/>
        </a:lt2>
        <a:accent1>
          <a:srgbClr val="003399"/>
        </a:accent1>
        <a:accent2>
          <a:srgbClr val="468A4B"/>
        </a:accent2>
        <a:accent3>
          <a:srgbClr val="9BBB59"/>
        </a:accent3>
        <a:accent4>
          <a:srgbClr val="8064A2"/>
        </a:accent4>
        <a:accent5>
          <a:srgbClr val="4BACC6"/>
        </a:accent5>
        <a:accent6>
          <a:srgbClr val="F79646"/>
        </a:accent6>
        <a:hlink>
          <a:srgbClr val="66CCFF"/>
        </a:hlink>
        <a:folHlink>
          <a:srgbClr val="F0E500"/>
        </a:folHlink>
      </a:clrScheme>
    </a:extraClrScheme>
    <a:extraClrScheme>
      <a:clrScheme name="">
        <a:dk1>
          <a:srgbClr val="FFFFFF"/>
        </a:dk1>
        <a:lt1>
          <a:srgbClr val="686B5D"/>
        </a:lt1>
        <a:dk2>
          <a:srgbClr val="D1D1CB"/>
        </a:dk2>
        <a:lt2>
          <a:srgbClr val="777777"/>
        </a:lt2>
        <a:accent1>
          <a:srgbClr val="909082"/>
        </a:accent1>
        <a:accent2>
          <a:srgbClr val="809EA8"/>
        </a:accent2>
        <a:accent3>
          <a:srgbClr val="9BBB59"/>
        </a:accent3>
        <a:accent4>
          <a:srgbClr val="8064A2"/>
        </a:accent4>
        <a:accent5>
          <a:srgbClr val="4BACC6"/>
        </a:accent5>
        <a:accent6>
          <a:srgbClr val="F79646"/>
        </a:accent6>
        <a:hlink>
          <a:srgbClr val="FFCC66"/>
        </a:hlink>
        <a:folHlink>
          <a:srgbClr val="E9DCB9"/>
        </a:folHlink>
      </a:clrScheme>
    </a:extraClrScheme>
    <a:extraClrScheme>
      <a:clrScheme name="">
        <a:dk1>
          <a:srgbClr val="FFFFFF"/>
        </a:dk1>
        <a:lt1>
          <a:srgbClr val="666699"/>
        </a:lt1>
        <a:dk2>
          <a:srgbClr val="FFFFFF"/>
        </a:dk2>
        <a:lt2>
          <a:srgbClr val="3E3E5C"/>
        </a:lt2>
        <a:accent1>
          <a:srgbClr val="60597B"/>
        </a:accent1>
        <a:accent2>
          <a:srgbClr val="6666FF"/>
        </a:accent2>
        <a:accent3>
          <a:srgbClr val="9BBB59"/>
        </a:accent3>
        <a:accent4>
          <a:srgbClr val="8064A2"/>
        </a:accent4>
        <a:accent5>
          <a:srgbClr val="4BACC6"/>
        </a:accent5>
        <a:accent6>
          <a:srgbClr val="F79646"/>
        </a:accent6>
        <a:hlink>
          <a:srgbClr val="99CCFF"/>
        </a:hlink>
        <a:folHlink>
          <a:srgbClr val="FFFF99"/>
        </a:folHlink>
      </a:clrScheme>
    </a:extraClrScheme>
    <a:extraClrScheme>
      <a:clrScheme name="">
        <a:dk1>
          <a:srgbClr val="FFFFFF"/>
        </a:dk1>
        <a:lt1>
          <a:srgbClr val="523E26"/>
        </a:lt1>
        <a:dk2>
          <a:srgbClr val="DFC08D"/>
        </a:dk2>
        <a:lt2>
          <a:srgbClr val="2D2015"/>
        </a:lt2>
        <a:accent1>
          <a:srgbClr val="8C7B70"/>
        </a:accent1>
        <a:accent2>
          <a:srgbClr val="8F5F2F"/>
        </a:accent2>
        <a:accent3>
          <a:srgbClr val="9BBB59"/>
        </a:accent3>
        <a:accent4>
          <a:srgbClr val="8064A2"/>
        </a:accent4>
        <a:accent5>
          <a:srgbClr val="4BACC6"/>
        </a:accent5>
        <a:accent6>
          <a:srgbClr val="F79646"/>
        </a:accent6>
        <a:hlink>
          <a:srgbClr val="CCB400"/>
        </a:hlink>
        <a:folHlink>
          <a:srgbClr val="8C9EA0"/>
        </a:folHlink>
      </a:clrScheme>
    </a:extraClrScheme>
    <a:extraClrScheme>
      <a:clrScheme name="">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extraClrScheme>
    <a:extraClrScheme>
      <a:clrScheme name="">
        <a:dk1>
          <a:srgbClr val="000000"/>
        </a:dk1>
        <a:lt1>
          <a:srgbClr val="FFFFFF"/>
        </a:lt1>
        <a:dk2>
          <a:srgbClr val="000000"/>
        </a:dk2>
        <a:lt2>
          <a:srgbClr val="969696"/>
        </a:lt2>
        <a:accent1>
          <a:srgbClr val="FBDF53"/>
        </a:accent1>
        <a:accent2>
          <a:srgbClr val="FF9966"/>
        </a:accent2>
        <a:accent3>
          <a:srgbClr val="9BBB59"/>
        </a:accent3>
        <a:accent4>
          <a:srgbClr val="8064A2"/>
        </a:accent4>
        <a:accent5>
          <a:srgbClr val="4BACC6"/>
        </a:accent5>
        <a:accent6>
          <a:srgbClr val="F79646"/>
        </a:accent6>
        <a:hlink>
          <a:srgbClr val="CC3300"/>
        </a:hlink>
        <a:folHlink>
          <a:srgbClr val="996600"/>
        </a:folHlink>
      </a:clrScheme>
    </a:extraClrScheme>
    <a:extraClrScheme>
      <a:clrScheme name="">
        <a:dk1>
          <a:srgbClr val="000000"/>
        </a:dk1>
        <a:lt1>
          <a:srgbClr val="FFFFFF"/>
        </a:lt1>
        <a:dk2>
          <a:srgbClr val="000000"/>
        </a:dk2>
        <a:lt2>
          <a:srgbClr val="808080"/>
        </a:lt2>
        <a:accent1>
          <a:srgbClr val="99CCFF"/>
        </a:accent1>
        <a:accent2>
          <a:srgbClr val="CCCCFF"/>
        </a:accent2>
        <a:accent3>
          <a:srgbClr val="9BBB59"/>
        </a:accent3>
        <a:accent4>
          <a:srgbClr val="8064A2"/>
        </a:accent4>
        <a:accent5>
          <a:srgbClr val="4BACC6"/>
        </a:accent5>
        <a:accent6>
          <a:srgbClr val="F79646"/>
        </a:accent6>
        <a:hlink>
          <a:srgbClr val="3333CC"/>
        </a:hlink>
        <a:folHlink>
          <a:srgbClr val="AF67FF"/>
        </a:folHlink>
      </a:clrScheme>
    </a:extraClrScheme>
    <a:extraClrScheme>
      <a:clrScheme name="">
        <a:dk1>
          <a:srgbClr val="000000"/>
        </a:dk1>
        <a:lt1>
          <a:srgbClr val="DEF6F1"/>
        </a:lt1>
        <a:dk2>
          <a:srgbClr val="000000"/>
        </a:dk2>
        <a:lt2>
          <a:srgbClr val="969696"/>
        </a:lt2>
        <a:accent1>
          <a:srgbClr val="FFFFFF"/>
        </a:accent1>
        <a:accent2>
          <a:srgbClr val="8DC6FF"/>
        </a:accent2>
        <a:accent3>
          <a:srgbClr val="9BBB59"/>
        </a:accent3>
        <a:accent4>
          <a:srgbClr val="8064A2"/>
        </a:accent4>
        <a:accent5>
          <a:srgbClr val="4BACC6"/>
        </a:accent5>
        <a:accent6>
          <a:srgbClr val="F79646"/>
        </a:accent6>
        <a:hlink>
          <a:srgbClr val="0066CC"/>
        </a:hlink>
        <a:folHlink>
          <a:srgbClr val="00A800"/>
        </a:folHlink>
      </a:clrScheme>
    </a:extraClrScheme>
    <a:extraClrScheme>
      <a:clrScheme name="">
        <a:dk1>
          <a:srgbClr val="000000"/>
        </a:dk1>
        <a:lt1>
          <a:srgbClr val="FFFFD9"/>
        </a:lt1>
        <a:dk2>
          <a:srgbClr val="000000"/>
        </a:dk2>
        <a:lt2>
          <a:srgbClr val="777777"/>
        </a:lt2>
        <a:accent1>
          <a:srgbClr val="FFFFF7"/>
        </a:accent1>
        <a:accent2>
          <a:srgbClr val="33CCCC"/>
        </a:accent2>
        <a:accent3>
          <a:srgbClr val="9BBB59"/>
        </a:accent3>
        <a:accent4>
          <a:srgbClr val="8064A2"/>
        </a:accent4>
        <a:accent5>
          <a:srgbClr val="4BACC6"/>
        </a:accent5>
        <a:accent6>
          <a:srgbClr val="F79646"/>
        </a:accent6>
        <a:hlink>
          <a:srgbClr val="FF5050"/>
        </a:hlink>
        <a:folHlink>
          <a:srgbClr val="FF9900"/>
        </a:folHlink>
      </a:clrScheme>
    </a:extraClrScheme>
    <a:extraClrScheme>
      <a:clrScheme name="">
        <a:dk1>
          <a:srgbClr val="FFFFFF"/>
        </a:dk1>
        <a:lt1>
          <a:srgbClr val="008080"/>
        </a:lt1>
        <a:dk2>
          <a:srgbClr val="FFFF99"/>
        </a:dk2>
        <a:lt2>
          <a:srgbClr val="005A58"/>
        </a:lt2>
        <a:accent1>
          <a:srgbClr val="006462"/>
        </a:accent1>
        <a:accent2>
          <a:srgbClr val="6D6FC7"/>
        </a:accent2>
        <a:accent3>
          <a:srgbClr val="9BBB59"/>
        </a:accent3>
        <a:accent4>
          <a:srgbClr val="8064A2"/>
        </a:accent4>
        <a:accent5>
          <a:srgbClr val="4BACC6"/>
        </a:accent5>
        <a:accent6>
          <a:srgbClr val="F79646"/>
        </a:accent6>
        <a:hlink>
          <a:srgbClr val="00FFFF"/>
        </a:hlink>
        <a:folHlink>
          <a:srgbClr val="00FF00"/>
        </a:folHlink>
      </a:clrScheme>
    </a:extraClrScheme>
    <a:extraClrScheme>
      <a:clrScheme name="">
        <a:dk1>
          <a:srgbClr val="FFFFFF"/>
        </a:dk1>
        <a:lt1>
          <a:srgbClr val="800000"/>
        </a:lt1>
        <a:dk2>
          <a:srgbClr val="DFD293"/>
        </a:dk2>
        <a:lt2>
          <a:srgbClr val="5C1F00"/>
        </a:lt2>
        <a:accent1>
          <a:srgbClr val="CC3300"/>
        </a:accent1>
        <a:accent2>
          <a:srgbClr val="BE7960"/>
        </a:accent2>
        <a:accent3>
          <a:srgbClr val="9BBB59"/>
        </a:accent3>
        <a:accent4>
          <a:srgbClr val="8064A2"/>
        </a:accent4>
        <a:accent5>
          <a:srgbClr val="4BACC6"/>
        </a:accent5>
        <a:accent6>
          <a:srgbClr val="F79646"/>
        </a:accent6>
        <a:hlink>
          <a:srgbClr val="FFFF99"/>
        </a:hlink>
        <a:folHlink>
          <a:srgbClr val="D3A219"/>
        </a:folHlink>
      </a:clrScheme>
    </a:extraClrScheme>
    <a:extraClrScheme>
      <a:clrScheme name="">
        <a:dk1>
          <a:srgbClr val="FFFFFF"/>
        </a:dk1>
        <a:lt1>
          <a:srgbClr val="000099"/>
        </a:lt1>
        <a:dk2>
          <a:srgbClr val="CCFFFF"/>
        </a:dk2>
        <a:lt2>
          <a:srgbClr val="003366"/>
        </a:lt2>
        <a:accent1>
          <a:srgbClr val="3366CC"/>
        </a:accent1>
        <a:accent2>
          <a:srgbClr val="00B000"/>
        </a:accent2>
        <a:accent3>
          <a:srgbClr val="9BBB59"/>
        </a:accent3>
        <a:accent4>
          <a:srgbClr val="8064A2"/>
        </a:accent4>
        <a:accent5>
          <a:srgbClr val="4BACC6"/>
        </a:accent5>
        <a:accent6>
          <a:srgbClr val="F79646"/>
        </a:accent6>
        <a:hlink>
          <a:srgbClr val="66CCFF"/>
        </a:hlink>
        <a:folHlink>
          <a:srgbClr val="FFE701"/>
        </a:folHlink>
      </a:clrScheme>
    </a:extraClrScheme>
    <a:extraClrScheme>
      <a:clrScheme name="">
        <a:dk1>
          <a:srgbClr val="FFFFFF"/>
        </a:dk1>
        <a:lt1>
          <a:srgbClr val="000000"/>
        </a:lt1>
        <a:dk2>
          <a:srgbClr val="E3EBF1"/>
        </a:dk2>
        <a:lt2>
          <a:srgbClr val="336699"/>
        </a:lt2>
        <a:accent1>
          <a:srgbClr val="003399"/>
        </a:accent1>
        <a:accent2>
          <a:srgbClr val="468A4B"/>
        </a:accent2>
        <a:accent3>
          <a:srgbClr val="9BBB59"/>
        </a:accent3>
        <a:accent4>
          <a:srgbClr val="8064A2"/>
        </a:accent4>
        <a:accent5>
          <a:srgbClr val="4BACC6"/>
        </a:accent5>
        <a:accent6>
          <a:srgbClr val="F79646"/>
        </a:accent6>
        <a:hlink>
          <a:srgbClr val="66CCFF"/>
        </a:hlink>
        <a:folHlink>
          <a:srgbClr val="F0E500"/>
        </a:folHlink>
      </a:clrScheme>
    </a:extraClrScheme>
    <a:extraClrScheme>
      <a:clrScheme name="">
        <a:dk1>
          <a:srgbClr val="FFFFFF"/>
        </a:dk1>
        <a:lt1>
          <a:srgbClr val="686B5D"/>
        </a:lt1>
        <a:dk2>
          <a:srgbClr val="D1D1CB"/>
        </a:dk2>
        <a:lt2>
          <a:srgbClr val="777777"/>
        </a:lt2>
        <a:accent1>
          <a:srgbClr val="909082"/>
        </a:accent1>
        <a:accent2>
          <a:srgbClr val="809EA8"/>
        </a:accent2>
        <a:accent3>
          <a:srgbClr val="9BBB59"/>
        </a:accent3>
        <a:accent4>
          <a:srgbClr val="8064A2"/>
        </a:accent4>
        <a:accent5>
          <a:srgbClr val="4BACC6"/>
        </a:accent5>
        <a:accent6>
          <a:srgbClr val="F79646"/>
        </a:accent6>
        <a:hlink>
          <a:srgbClr val="FFCC66"/>
        </a:hlink>
        <a:folHlink>
          <a:srgbClr val="E9DCB9"/>
        </a:folHlink>
      </a:clrScheme>
    </a:extraClrScheme>
    <a:extraClrScheme>
      <a:clrScheme name="">
        <a:dk1>
          <a:srgbClr val="FFFFFF"/>
        </a:dk1>
        <a:lt1>
          <a:srgbClr val="666699"/>
        </a:lt1>
        <a:dk2>
          <a:srgbClr val="FFFFFF"/>
        </a:dk2>
        <a:lt2>
          <a:srgbClr val="3E3E5C"/>
        </a:lt2>
        <a:accent1>
          <a:srgbClr val="60597B"/>
        </a:accent1>
        <a:accent2>
          <a:srgbClr val="6666FF"/>
        </a:accent2>
        <a:accent3>
          <a:srgbClr val="9BBB59"/>
        </a:accent3>
        <a:accent4>
          <a:srgbClr val="8064A2"/>
        </a:accent4>
        <a:accent5>
          <a:srgbClr val="4BACC6"/>
        </a:accent5>
        <a:accent6>
          <a:srgbClr val="F79646"/>
        </a:accent6>
        <a:hlink>
          <a:srgbClr val="99CCFF"/>
        </a:hlink>
        <a:folHlink>
          <a:srgbClr val="FFFF99"/>
        </a:folHlink>
      </a:clrScheme>
    </a:extraClrScheme>
    <a:extraClrScheme>
      <a:clrScheme name="">
        <a:dk1>
          <a:srgbClr val="FFFFFF"/>
        </a:dk1>
        <a:lt1>
          <a:srgbClr val="523E26"/>
        </a:lt1>
        <a:dk2>
          <a:srgbClr val="DFC08D"/>
        </a:dk2>
        <a:lt2>
          <a:srgbClr val="2D2015"/>
        </a:lt2>
        <a:accent1>
          <a:srgbClr val="8C7B70"/>
        </a:accent1>
        <a:accent2>
          <a:srgbClr val="8F5F2F"/>
        </a:accent2>
        <a:accent3>
          <a:srgbClr val="9BBB59"/>
        </a:accent3>
        <a:accent4>
          <a:srgbClr val="8064A2"/>
        </a:accent4>
        <a:accent5>
          <a:srgbClr val="4BACC6"/>
        </a:accent5>
        <a:accent6>
          <a:srgbClr val="F79646"/>
        </a:accent6>
        <a:hlink>
          <a:srgbClr val="CCB400"/>
        </a:hlink>
        <a:folHlink>
          <a:srgbClr val="8C9EA0"/>
        </a:folHlink>
      </a:clrScheme>
    </a:extraClrScheme>
    <a:extraClrScheme>
      <a:clrScheme name="">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extraClrScheme>
    <a:extraClrScheme>
      <a:clrScheme name="">
        <a:dk1>
          <a:srgbClr val="000000"/>
        </a:dk1>
        <a:lt1>
          <a:srgbClr val="FFFFFF"/>
        </a:lt1>
        <a:dk2>
          <a:srgbClr val="000000"/>
        </a:dk2>
        <a:lt2>
          <a:srgbClr val="969696"/>
        </a:lt2>
        <a:accent1>
          <a:srgbClr val="FBDF53"/>
        </a:accent1>
        <a:accent2>
          <a:srgbClr val="FF9966"/>
        </a:accent2>
        <a:accent3>
          <a:srgbClr val="9BBB59"/>
        </a:accent3>
        <a:accent4>
          <a:srgbClr val="8064A2"/>
        </a:accent4>
        <a:accent5>
          <a:srgbClr val="4BACC6"/>
        </a:accent5>
        <a:accent6>
          <a:srgbClr val="F79646"/>
        </a:accent6>
        <a:hlink>
          <a:srgbClr val="CC3300"/>
        </a:hlink>
        <a:folHlink>
          <a:srgbClr val="996600"/>
        </a:folHlink>
      </a:clrScheme>
    </a:extraClrScheme>
    <a:extraClrScheme>
      <a:clrScheme name="">
        <a:dk1>
          <a:srgbClr val="000000"/>
        </a:dk1>
        <a:lt1>
          <a:srgbClr val="FFFFFF"/>
        </a:lt1>
        <a:dk2>
          <a:srgbClr val="000000"/>
        </a:dk2>
        <a:lt2>
          <a:srgbClr val="808080"/>
        </a:lt2>
        <a:accent1>
          <a:srgbClr val="99CCFF"/>
        </a:accent1>
        <a:accent2>
          <a:srgbClr val="CCCCFF"/>
        </a:accent2>
        <a:accent3>
          <a:srgbClr val="9BBB59"/>
        </a:accent3>
        <a:accent4>
          <a:srgbClr val="8064A2"/>
        </a:accent4>
        <a:accent5>
          <a:srgbClr val="4BACC6"/>
        </a:accent5>
        <a:accent6>
          <a:srgbClr val="F79646"/>
        </a:accent6>
        <a:hlink>
          <a:srgbClr val="3333CC"/>
        </a:hlink>
        <a:folHlink>
          <a:srgbClr val="AF67FF"/>
        </a:folHlink>
      </a:clrScheme>
    </a:extraClrScheme>
    <a:extraClrScheme>
      <a:clrScheme name="">
        <a:dk1>
          <a:srgbClr val="000000"/>
        </a:dk1>
        <a:lt1>
          <a:srgbClr val="DEF6F1"/>
        </a:lt1>
        <a:dk2>
          <a:srgbClr val="000000"/>
        </a:dk2>
        <a:lt2>
          <a:srgbClr val="969696"/>
        </a:lt2>
        <a:accent1>
          <a:srgbClr val="FFFFFF"/>
        </a:accent1>
        <a:accent2>
          <a:srgbClr val="8DC6FF"/>
        </a:accent2>
        <a:accent3>
          <a:srgbClr val="9BBB59"/>
        </a:accent3>
        <a:accent4>
          <a:srgbClr val="8064A2"/>
        </a:accent4>
        <a:accent5>
          <a:srgbClr val="4BACC6"/>
        </a:accent5>
        <a:accent6>
          <a:srgbClr val="F79646"/>
        </a:accent6>
        <a:hlink>
          <a:srgbClr val="0066CC"/>
        </a:hlink>
        <a:folHlink>
          <a:srgbClr val="00A800"/>
        </a:folHlink>
      </a:clrScheme>
    </a:extraClrScheme>
    <a:extraClrScheme>
      <a:clrScheme name="">
        <a:dk1>
          <a:srgbClr val="000000"/>
        </a:dk1>
        <a:lt1>
          <a:srgbClr val="FFFFD9"/>
        </a:lt1>
        <a:dk2>
          <a:srgbClr val="000000"/>
        </a:dk2>
        <a:lt2>
          <a:srgbClr val="777777"/>
        </a:lt2>
        <a:accent1>
          <a:srgbClr val="FFFFF7"/>
        </a:accent1>
        <a:accent2>
          <a:srgbClr val="33CCCC"/>
        </a:accent2>
        <a:accent3>
          <a:srgbClr val="9BBB59"/>
        </a:accent3>
        <a:accent4>
          <a:srgbClr val="8064A2"/>
        </a:accent4>
        <a:accent5>
          <a:srgbClr val="4BACC6"/>
        </a:accent5>
        <a:accent6>
          <a:srgbClr val="F79646"/>
        </a:accent6>
        <a:hlink>
          <a:srgbClr val="FF5050"/>
        </a:hlink>
        <a:folHlink>
          <a:srgbClr val="FF9900"/>
        </a:folHlink>
      </a:clrScheme>
    </a:extraClrScheme>
    <a:extraClrScheme>
      <a:clrScheme name="">
        <a:dk1>
          <a:srgbClr val="FFFFFF"/>
        </a:dk1>
        <a:lt1>
          <a:srgbClr val="008080"/>
        </a:lt1>
        <a:dk2>
          <a:srgbClr val="FFFF99"/>
        </a:dk2>
        <a:lt2>
          <a:srgbClr val="005A58"/>
        </a:lt2>
        <a:accent1>
          <a:srgbClr val="006462"/>
        </a:accent1>
        <a:accent2>
          <a:srgbClr val="6D6FC7"/>
        </a:accent2>
        <a:accent3>
          <a:srgbClr val="9BBB59"/>
        </a:accent3>
        <a:accent4>
          <a:srgbClr val="8064A2"/>
        </a:accent4>
        <a:accent5>
          <a:srgbClr val="4BACC6"/>
        </a:accent5>
        <a:accent6>
          <a:srgbClr val="F79646"/>
        </a:accent6>
        <a:hlink>
          <a:srgbClr val="00FFFF"/>
        </a:hlink>
        <a:folHlink>
          <a:srgbClr val="00FF00"/>
        </a:folHlink>
      </a:clrScheme>
    </a:extraClrScheme>
    <a:extraClrScheme>
      <a:clrScheme name="">
        <a:dk1>
          <a:srgbClr val="FFFFFF"/>
        </a:dk1>
        <a:lt1>
          <a:srgbClr val="800000"/>
        </a:lt1>
        <a:dk2>
          <a:srgbClr val="DFD293"/>
        </a:dk2>
        <a:lt2>
          <a:srgbClr val="5C1F00"/>
        </a:lt2>
        <a:accent1>
          <a:srgbClr val="CC3300"/>
        </a:accent1>
        <a:accent2>
          <a:srgbClr val="BE7960"/>
        </a:accent2>
        <a:accent3>
          <a:srgbClr val="9BBB59"/>
        </a:accent3>
        <a:accent4>
          <a:srgbClr val="8064A2"/>
        </a:accent4>
        <a:accent5>
          <a:srgbClr val="4BACC6"/>
        </a:accent5>
        <a:accent6>
          <a:srgbClr val="F79646"/>
        </a:accent6>
        <a:hlink>
          <a:srgbClr val="FFFF99"/>
        </a:hlink>
        <a:folHlink>
          <a:srgbClr val="D3A219"/>
        </a:folHlink>
      </a:clrScheme>
    </a:extraClrScheme>
    <a:extraClrScheme>
      <a:clrScheme name="">
        <a:dk1>
          <a:srgbClr val="FFFFFF"/>
        </a:dk1>
        <a:lt1>
          <a:srgbClr val="000099"/>
        </a:lt1>
        <a:dk2>
          <a:srgbClr val="CCFFFF"/>
        </a:dk2>
        <a:lt2>
          <a:srgbClr val="003366"/>
        </a:lt2>
        <a:accent1>
          <a:srgbClr val="3366CC"/>
        </a:accent1>
        <a:accent2>
          <a:srgbClr val="00B000"/>
        </a:accent2>
        <a:accent3>
          <a:srgbClr val="9BBB59"/>
        </a:accent3>
        <a:accent4>
          <a:srgbClr val="8064A2"/>
        </a:accent4>
        <a:accent5>
          <a:srgbClr val="4BACC6"/>
        </a:accent5>
        <a:accent6>
          <a:srgbClr val="F79646"/>
        </a:accent6>
        <a:hlink>
          <a:srgbClr val="66CCFF"/>
        </a:hlink>
        <a:folHlink>
          <a:srgbClr val="FFE701"/>
        </a:folHlink>
      </a:clrScheme>
    </a:extraClrScheme>
    <a:extraClrScheme>
      <a:clrScheme name="">
        <a:dk1>
          <a:srgbClr val="FFFFFF"/>
        </a:dk1>
        <a:lt1>
          <a:srgbClr val="000000"/>
        </a:lt1>
        <a:dk2>
          <a:srgbClr val="E3EBF1"/>
        </a:dk2>
        <a:lt2>
          <a:srgbClr val="336699"/>
        </a:lt2>
        <a:accent1>
          <a:srgbClr val="003399"/>
        </a:accent1>
        <a:accent2>
          <a:srgbClr val="468A4B"/>
        </a:accent2>
        <a:accent3>
          <a:srgbClr val="9BBB59"/>
        </a:accent3>
        <a:accent4>
          <a:srgbClr val="8064A2"/>
        </a:accent4>
        <a:accent5>
          <a:srgbClr val="4BACC6"/>
        </a:accent5>
        <a:accent6>
          <a:srgbClr val="F79646"/>
        </a:accent6>
        <a:hlink>
          <a:srgbClr val="66CCFF"/>
        </a:hlink>
        <a:folHlink>
          <a:srgbClr val="F0E500"/>
        </a:folHlink>
      </a:clrScheme>
    </a:extraClrScheme>
    <a:extraClrScheme>
      <a:clrScheme name="">
        <a:dk1>
          <a:srgbClr val="FFFFFF"/>
        </a:dk1>
        <a:lt1>
          <a:srgbClr val="686B5D"/>
        </a:lt1>
        <a:dk2>
          <a:srgbClr val="D1D1CB"/>
        </a:dk2>
        <a:lt2>
          <a:srgbClr val="777777"/>
        </a:lt2>
        <a:accent1>
          <a:srgbClr val="909082"/>
        </a:accent1>
        <a:accent2>
          <a:srgbClr val="809EA8"/>
        </a:accent2>
        <a:accent3>
          <a:srgbClr val="9BBB59"/>
        </a:accent3>
        <a:accent4>
          <a:srgbClr val="8064A2"/>
        </a:accent4>
        <a:accent5>
          <a:srgbClr val="4BACC6"/>
        </a:accent5>
        <a:accent6>
          <a:srgbClr val="F79646"/>
        </a:accent6>
        <a:hlink>
          <a:srgbClr val="FFCC66"/>
        </a:hlink>
        <a:folHlink>
          <a:srgbClr val="E9DCB9"/>
        </a:folHlink>
      </a:clrScheme>
    </a:extraClrScheme>
    <a:extraClrScheme>
      <a:clrScheme name="">
        <a:dk1>
          <a:srgbClr val="FFFFFF"/>
        </a:dk1>
        <a:lt1>
          <a:srgbClr val="666699"/>
        </a:lt1>
        <a:dk2>
          <a:srgbClr val="FFFFFF"/>
        </a:dk2>
        <a:lt2>
          <a:srgbClr val="3E3E5C"/>
        </a:lt2>
        <a:accent1>
          <a:srgbClr val="60597B"/>
        </a:accent1>
        <a:accent2>
          <a:srgbClr val="6666FF"/>
        </a:accent2>
        <a:accent3>
          <a:srgbClr val="9BBB59"/>
        </a:accent3>
        <a:accent4>
          <a:srgbClr val="8064A2"/>
        </a:accent4>
        <a:accent5>
          <a:srgbClr val="4BACC6"/>
        </a:accent5>
        <a:accent6>
          <a:srgbClr val="F79646"/>
        </a:accent6>
        <a:hlink>
          <a:srgbClr val="99CCFF"/>
        </a:hlink>
        <a:folHlink>
          <a:srgbClr val="FFFF99"/>
        </a:folHlink>
      </a:clrScheme>
    </a:extraClrScheme>
    <a:extraClrScheme>
      <a:clrScheme name="">
        <a:dk1>
          <a:srgbClr val="FFFFFF"/>
        </a:dk1>
        <a:lt1>
          <a:srgbClr val="523E26"/>
        </a:lt1>
        <a:dk2>
          <a:srgbClr val="DFC08D"/>
        </a:dk2>
        <a:lt2>
          <a:srgbClr val="2D2015"/>
        </a:lt2>
        <a:accent1>
          <a:srgbClr val="8C7B70"/>
        </a:accent1>
        <a:accent2>
          <a:srgbClr val="8F5F2F"/>
        </a:accent2>
        <a:accent3>
          <a:srgbClr val="9BBB59"/>
        </a:accent3>
        <a:accent4>
          <a:srgbClr val="8064A2"/>
        </a:accent4>
        <a:accent5>
          <a:srgbClr val="4BACC6"/>
        </a:accent5>
        <a:accent6>
          <a:srgbClr val="F79646"/>
        </a:accent6>
        <a:hlink>
          <a:srgbClr val="CCB400"/>
        </a:hlink>
        <a:folHlink>
          <a:srgbClr val="8C9EA0"/>
        </a:folHlink>
      </a:clrScheme>
    </a:extraClrScheme>
    <a:extraClrScheme>
      <a:clrScheme name="">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extraClrScheme>
    <a:extraClrScheme>
      <a:clrScheme name="">
        <a:dk1>
          <a:srgbClr val="000000"/>
        </a:dk1>
        <a:lt1>
          <a:srgbClr val="FFFFFF"/>
        </a:lt1>
        <a:dk2>
          <a:srgbClr val="000000"/>
        </a:dk2>
        <a:lt2>
          <a:srgbClr val="969696"/>
        </a:lt2>
        <a:accent1>
          <a:srgbClr val="FBDF53"/>
        </a:accent1>
        <a:accent2>
          <a:srgbClr val="FF9966"/>
        </a:accent2>
        <a:accent3>
          <a:srgbClr val="9BBB59"/>
        </a:accent3>
        <a:accent4>
          <a:srgbClr val="8064A2"/>
        </a:accent4>
        <a:accent5>
          <a:srgbClr val="4BACC6"/>
        </a:accent5>
        <a:accent6>
          <a:srgbClr val="F79646"/>
        </a:accent6>
        <a:hlink>
          <a:srgbClr val="CC3300"/>
        </a:hlink>
        <a:folHlink>
          <a:srgbClr val="996600"/>
        </a:folHlink>
      </a:clrScheme>
    </a:extraClrScheme>
    <a:extraClrScheme>
      <a:clrScheme name="">
        <a:dk1>
          <a:srgbClr val="000000"/>
        </a:dk1>
        <a:lt1>
          <a:srgbClr val="FFFFFF"/>
        </a:lt1>
        <a:dk2>
          <a:srgbClr val="000000"/>
        </a:dk2>
        <a:lt2>
          <a:srgbClr val="808080"/>
        </a:lt2>
        <a:accent1>
          <a:srgbClr val="99CCFF"/>
        </a:accent1>
        <a:accent2>
          <a:srgbClr val="CCCCFF"/>
        </a:accent2>
        <a:accent3>
          <a:srgbClr val="9BBB59"/>
        </a:accent3>
        <a:accent4>
          <a:srgbClr val="8064A2"/>
        </a:accent4>
        <a:accent5>
          <a:srgbClr val="4BACC6"/>
        </a:accent5>
        <a:accent6>
          <a:srgbClr val="F79646"/>
        </a:accent6>
        <a:hlink>
          <a:srgbClr val="3333CC"/>
        </a:hlink>
        <a:folHlink>
          <a:srgbClr val="AF67FF"/>
        </a:folHlink>
      </a:clrScheme>
    </a:extraClrScheme>
    <a:extraClrScheme>
      <a:clrScheme name="">
        <a:dk1>
          <a:srgbClr val="000000"/>
        </a:dk1>
        <a:lt1>
          <a:srgbClr val="DEF6F1"/>
        </a:lt1>
        <a:dk2>
          <a:srgbClr val="000000"/>
        </a:dk2>
        <a:lt2>
          <a:srgbClr val="969696"/>
        </a:lt2>
        <a:accent1>
          <a:srgbClr val="FFFFFF"/>
        </a:accent1>
        <a:accent2>
          <a:srgbClr val="8DC6FF"/>
        </a:accent2>
        <a:accent3>
          <a:srgbClr val="9BBB59"/>
        </a:accent3>
        <a:accent4>
          <a:srgbClr val="8064A2"/>
        </a:accent4>
        <a:accent5>
          <a:srgbClr val="4BACC6"/>
        </a:accent5>
        <a:accent6>
          <a:srgbClr val="F79646"/>
        </a:accent6>
        <a:hlink>
          <a:srgbClr val="0066CC"/>
        </a:hlink>
        <a:folHlink>
          <a:srgbClr val="00A800"/>
        </a:folHlink>
      </a:clrScheme>
    </a:extraClrScheme>
    <a:extraClrScheme>
      <a:clrScheme name="">
        <a:dk1>
          <a:srgbClr val="000000"/>
        </a:dk1>
        <a:lt1>
          <a:srgbClr val="FFFFD9"/>
        </a:lt1>
        <a:dk2>
          <a:srgbClr val="000000"/>
        </a:dk2>
        <a:lt2>
          <a:srgbClr val="777777"/>
        </a:lt2>
        <a:accent1>
          <a:srgbClr val="FFFFF7"/>
        </a:accent1>
        <a:accent2>
          <a:srgbClr val="33CCCC"/>
        </a:accent2>
        <a:accent3>
          <a:srgbClr val="9BBB59"/>
        </a:accent3>
        <a:accent4>
          <a:srgbClr val="8064A2"/>
        </a:accent4>
        <a:accent5>
          <a:srgbClr val="4BACC6"/>
        </a:accent5>
        <a:accent6>
          <a:srgbClr val="F79646"/>
        </a:accent6>
        <a:hlink>
          <a:srgbClr val="FF5050"/>
        </a:hlink>
        <a:folHlink>
          <a:srgbClr val="FF9900"/>
        </a:folHlink>
      </a:clrScheme>
    </a:extraClrScheme>
    <a:extraClrScheme>
      <a:clrScheme name="">
        <a:dk1>
          <a:srgbClr val="FFFFFF"/>
        </a:dk1>
        <a:lt1>
          <a:srgbClr val="008080"/>
        </a:lt1>
        <a:dk2>
          <a:srgbClr val="FFFF99"/>
        </a:dk2>
        <a:lt2>
          <a:srgbClr val="005A58"/>
        </a:lt2>
        <a:accent1>
          <a:srgbClr val="006462"/>
        </a:accent1>
        <a:accent2>
          <a:srgbClr val="6D6FC7"/>
        </a:accent2>
        <a:accent3>
          <a:srgbClr val="9BBB59"/>
        </a:accent3>
        <a:accent4>
          <a:srgbClr val="8064A2"/>
        </a:accent4>
        <a:accent5>
          <a:srgbClr val="4BACC6"/>
        </a:accent5>
        <a:accent6>
          <a:srgbClr val="F79646"/>
        </a:accent6>
        <a:hlink>
          <a:srgbClr val="00FFFF"/>
        </a:hlink>
        <a:folHlink>
          <a:srgbClr val="00FF00"/>
        </a:folHlink>
      </a:clrScheme>
    </a:extraClrScheme>
    <a:extraClrScheme>
      <a:clrScheme name="">
        <a:dk1>
          <a:srgbClr val="FFFFFF"/>
        </a:dk1>
        <a:lt1>
          <a:srgbClr val="800000"/>
        </a:lt1>
        <a:dk2>
          <a:srgbClr val="DFD293"/>
        </a:dk2>
        <a:lt2>
          <a:srgbClr val="5C1F00"/>
        </a:lt2>
        <a:accent1>
          <a:srgbClr val="CC3300"/>
        </a:accent1>
        <a:accent2>
          <a:srgbClr val="BE7960"/>
        </a:accent2>
        <a:accent3>
          <a:srgbClr val="9BBB59"/>
        </a:accent3>
        <a:accent4>
          <a:srgbClr val="8064A2"/>
        </a:accent4>
        <a:accent5>
          <a:srgbClr val="4BACC6"/>
        </a:accent5>
        <a:accent6>
          <a:srgbClr val="F79646"/>
        </a:accent6>
        <a:hlink>
          <a:srgbClr val="FFFF99"/>
        </a:hlink>
        <a:folHlink>
          <a:srgbClr val="D3A219"/>
        </a:folHlink>
      </a:clrScheme>
    </a:extraClrScheme>
    <a:extraClrScheme>
      <a:clrScheme name="">
        <a:dk1>
          <a:srgbClr val="FFFFFF"/>
        </a:dk1>
        <a:lt1>
          <a:srgbClr val="000099"/>
        </a:lt1>
        <a:dk2>
          <a:srgbClr val="CCFFFF"/>
        </a:dk2>
        <a:lt2>
          <a:srgbClr val="003366"/>
        </a:lt2>
        <a:accent1>
          <a:srgbClr val="3366CC"/>
        </a:accent1>
        <a:accent2>
          <a:srgbClr val="00B000"/>
        </a:accent2>
        <a:accent3>
          <a:srgbClr val="9BBB59"/>
        </a:accent3>
        <a:accent4>
          <a:srgbClr val="8064A2"/>
        </a:accent4>
        <a:accent5>
          <a:srgbClr val="4BACC6"/>
        </a:accent5>
        <a:accent6>
          <a:srgbClr val="F79646"/>
        </a:accent6>
        <a:hlink>
          <a:srgbClr val="66CCFF"/>
        </a:hlink>
        <a:folHlink>
          <a:srgbClr val="FFE701"/>
        </a:folHlink>
      </a:clrScheme>
    </a:extraClrScheme>
    <a:extraClrScheme>
      <a:clrScheme name="">
        <a:dk1>
          <a:srgbClr val="FFFFFF"/>
        </a:dk1>
        <a:lt1>
          <a:srgbClr val="000000"/>
        </a:lt1>
        <a:dk2>
          <a:srgbClr val="E3EBF1"/>
        </a:dk2>
        <a:lt2>
          <a:srgbClr val="336699"/>
        </a:lt2>
        <a:accent1>
          <a:srgbClr val="003399"/>
        </a:accent1>
        <a:accent2>
          <a:srgbClr val="468A4B"/>
        </a:accent2>
        <a:accent3>
          <a:srgbClr val="9BBB59"/>
        </a:accent3>
        <a:accent4>
          <a:srgbClr val="8064A2"/>
        </a:accent4>
        <a:accent5>
          <a:srgbClr val="4BACC6"/>
        </a:accent5>
        <a:accent6>
          <a:srgbClr val="F79646"/>
        </a:accent6>
        <a:hlink>
          <a:srgbClr val="66CCFF"/>
        </a:hlink>
        <a:folHlink>
          <a:srgbClr val="F0E500"/>
        </a:folHlink>
      </a:clrScheme>
    </a:extraClrScheme>
    <a:extraClrScheme>
      <a:clrScheme name="">
        <a:dk1>
          <a:srgbClr val="FFFFFF"/>
        </a:dk1>
        <a:lt1>
          <a:srgbClr val="686B5D"/>
        </a:lt1>
        <a:dk2>
          <a:srgbClr val="D1D1CB"/>
        </a:dk2>
        <a:lt2>
          <a:srgbClr val="777777"/>
        </a:lt2>
        <a:accent1>
          <a:srgbClr val="909082"/>
        </a:accent1>
        <a:accent2>
          <a:srgbClr val="809EA8"/>
        </a:accent2>
        <a:accent3>
          <a:srgbClr val="9BBB59"/>
        </a:accent3>
        <a:accent4>
          <a:srgbClr val="8064A2"/>
        </a:accent4>
        <a:accent5>
          <a:srgbClr val="4BACC6"/>
        </a:accent5>
        <a:accent6>
          <a:srgbClr val="F79646"/>
        </a:accent6>
        <a:hlink>
          <a:srgbClr val="FFCC66"/>
        </a:hlink>
        <a:folHlink>
          <a:srgbClr val="E9DCB9"/>
        </a:folHlink>
      </a:clrScheme>
    </a:extraClrScheme>
    <a:extraClrScheme>
      <a:clrScheme name="">
        <a:dk1>
          <a:srgbClr val="FFFFFF"/>
        </a:dk1>
        <a:lt1>
          <a:srgbClr val="666699"/>
        </a:lt1>
        <a:dk2>
          <a:srgbClr val="FFFFFF"/>
        </a:dk2>
        <a:lt2>
          <a:srgbClr val="3E3E5C"/>
        </a:lt2>
        <a:accent1>
          <a:srgbClr val="60597B"/>
        </a:accent1>
        <a:accent2>
          <a:srgbClr val="6666FF"/>
        </a:accent2>
        <a:accent3>
          <a:srgbClr val="9BBB59"/>
        </a:accent3>
        <a:accent4>
          <a:srgbClr val="8064A2"/>
        </a:accent4>
        <a:accent5>
          <a:srgbClr val="4BACC6"/>
        </a:accent5>
        <a:accent6>
          <a:srgbClr val="F79646"/>
        </a:accent6>
        <a:hlink>
          <a:srgbClr val="99CCFF"/>
        </a:hlink>
        <a:folHlink>
          <a:srgbClr val="FFFF99"/>
        </a:folHlink>
      </a:clrScheme>
    </a:extraClrScheme>
    <a:extraClrScheme>
      <a:clrScheme name="">
        <a:dk1>
          <a:srgbClr val="FFFFFF"/>
        </a:dk1>
        <a:lt1>
          <a:srgbClr val="523E26"/>
        </a:lt1>
        <a:dk2>
          <a:srgbClr val="DFC08D"/>
        </a:dk2>
        <a:lt2>
          <a:srgbClr val="2D2015"/>
        </a:lt2>
        <a:accent1>
          <a:srgbClr val="8C7B70"/>
        </a:accent1>
        <a:accent2>
          <a:srgbClr val="8F5F2F"/>
        </a:accent2>
        <a:accent3>
          <a:srgbClr val="9BBB59"/>
        </a:accent3>
        <a:accent4>
          <a:srgbClr val="8064A2"/>
        </a:accent4>
        <a:accent5>
          <a:srgbClr val="4BACC6"/>
        </a:accent5>
        <a:accent6>
          <a:srgbClr val="F79646"/>
        </a:accent6>
        <a:hlink>
          <a:srgbClr val="CCB400"/>
        </a:hlink>
        <a:folHlink>
          <a:srgbClr val="8C9EA0"/>
        </a:folHlink>
      </a:clrScheme>
    </a:extraClrScheme>
  </a:extraClrSchemeLst>
</a:theme>
</file>

<file path=ppt/theme/theme3.xml><?xml version="1.0" encoding="utf-8"?>
<a:theme xmlns:r="http://schemas.openxmlformats.org/officeDocument/2006/relationships" xmlns:a="http://schemas.openxmlformats.org/drawingml/2006/main" name=" overriden">
  <a:themeElements>
    <a:clrScheme name="">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fontScheme name="Ari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prstClr val="black">
                <a:alpha val="38000"/>
              </a:prstClr>
            </a:outerShdw>
          </a:effectLst>
        </a:effectStyle>
        <a:effectStyle>
          <a:effectLst>
            <a:outerShdw blurRad="40000" dist="23000" dir="5400000" rotWithShape="0">
              <a:prstClr val="black">
                <a:alpha val="35000"/>
              </a:prstClr>
            </a:outerShdw>
          </a:effectLst>
        </a:effectStyle>
        <a:effectStyle>
          <a:effectLst>
            <a:outerShdw blurRad="40000" dist="23000" dir="5400000" rotWithShape="0">
              <a:prstClr val="black">
                <a:alpha val="35000"/>
              </a:prst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extraClrScheme>
    <a:extraClrScheme>
      <a:clrScheme name="">
        <a:dk1>
          <a:srgbClr val="000000"/>
        </a:dk1>
        <a:lt1>
          <a:srgbClr val="FFFFFF"/>
        </a:lt1>
        <a:dk2>
          <a:srgbClr val="000000"/>
        </a:dk2>
        <a:lt2>
          <a:srgbClr val="969696"/>
        </a:lt2>
        <a:accent1>
          <a:srgbClr val="FBDF53"/>
        </a:accent1>
        <a:accent2>
          <a:srgbClr val="FF9966"/>
        </a:accent2>
        <a:accent3>
          <a:srgbClr val="9BBB59"/>
        </a:accent3>
        <a:accent4>
          <a:srgbClr val="8064A2"/>
        </a:accent4>
        <a:accent5>
          <a:srgbClr val="4BACC6"/>
        </a:accent5>
        <a:accent6>
          <a:srgbClr val="F79646"/>
        </a:accent6>
        <a:hlink>
          <a:srgbClr val="CC3300"/>
        </a:hlink>
        <a:folHlink>
          <a:srgbClr val="996600"/>
        </a:folHlink>
      </a:clrScheme>
    </a:extraClrScheme>
    <a:extraClrScheme>
      <a:clrScheme name="">
        <a:dk1>
          <a:srgbClr val="000000"/>
        </a:dk1>
        <a:lt1>
          <a:srgbClr val="FFFFFF"/>
        </a:lt1>
        <a:dk2>
          <a:srgbClr val="000000"/>
        </a:dk2>
        <a:lt2>
          <a:srgbClr val="808080"/>
        </a:lt2>
        <a:accent1>
          <a:srgbClr val="99CCFF"/>
        </a:accent1>
        <a:accent2>
          <a:srgbClr val="CCCCFF"/>
        </a:accent2>
        <a:accent3>
          <a:srgbClr val="9BBB59"/>
        </a:accent3>
        <a:accent4>
          <a:srgbClr val="8064A2"/>
        </a:accent4>
        <a:accent5>
          <a:srgbClr val="4BACC6"/>
        </a:accent5>
        <a:accent6>
          <a:srgbClr val="F79646"/>
        </a:accent6>
        <a:hlink>
          <a:srgbClr val="3333CC"/>
        </a:hlink>
        <a:folHlink>
          <a:srgbClr val="AF67FF"/>
        </a:folHlink>
      </a:clrScheme>
    </a:extraClrScheme>
    <a:extraClrScheme>
      <a:clrScheme name="">
        <a:dk1>
          <a:srgbClr val="000000"/>
        </a:dk1>
        <a:lt1>
          <a:srgbClr val="DEF6F1"/>
        </a:lt1>
        <a:dk2>
          <a:srgbClr val="000000"/>
        </a:dk2>
        <a:lt2>
          <a:srgbClr val="969696"/>
        </a:lt2>
        <a:accent1>
          <a:srgbClr val="FFFFFF"/>
        </a:accent1>
        <a:accent2>
          <a:srgbClr val="8DC6FF"/>
        </a:accent2>
        <a:accent3>
          <a:srgbClr val="9BBB59"/>
        </a:accent3>
        <a:accent4>
          <a:srgbClr val="8064A2"/>
        </a:accent4>
        <a:accent5>
          <a:srgbClr val="4BACC6"/>
        </a:accent5>
        <a:accent6>
          <a:srgbClr val="F79646"/>
        </a:accent6>
        <a:hlink>
          <a:srgbClr val="0066CC"/>
        </a:hlink>
        <a:folHlink>
          <a:srgbClr val="00A800"/>
        </a:folHlink>
      </a:clrScheme>
    </a:extraClrScheme>
    <a:extraClrScheme>
      <a:clrScheme name="">
        <a:dk1>
          <a:srgbClr val="000000"/>
        </a:dk1>
        <a:lt1>
          <a:srgbClr val="FFFFD9"/>
        </a:lt1>
        <a:dk2>
          <a:srgbClr val="000000"/>
        </a:dk2>
        <a:lt2>
          <a:srgbClr val="777777"/>
        </a:lt2>
        <a:accent1>
          <a:srgbClr val="FFFFF7"/>
        </a:accent1>
        <a:accent2>
          <a:srgbClr val="33CCCC"/>
        </a:accent2>
        <a:accent3>
          <a:srgbClr val="9BBB59"/>
        </a:accent3>
        <a:accent4>
          <a:srgbClr val="8064A2"/>
        </a:accent4>
        <a:accent5>
          <a:srgbClr val="4BACC6"/>
        </a:accent5>
        <a:accent6>
          <a:srgbClr val="F79646"/>
        </a:accent6>
        <a:hlink>
          <a:srgbClr val="FF5050"/>
        </a:hlink>
        <a:folHlink>
          <a:srgbClr val="FF9900"/>
        </a:folHlink>
      </a:clrScheme>
    </a:extraClrScheme>
    <a:extraClrScheme>
      <a:clrScheme name="">
        <a:dk1>
          <a:srgbClr val="FFFFFF"/>
        </a:dk1>
        <a:lt1>
          <a:srgbClr val="008080"/>
        </a:lt1>
        <a:dk2>
          <a:srgbClr val="FFFF99"/>
        </a:dk2>
        <a:lt2>
          <a:srgbClr val="005A58"/>
        </a:lt2>
        <a:accent1>
          <a:srgbClr val="006462"/>
        </a:accent1>
        <a:accent2>
          <a:srgbClr val="6D6FC7"/>
        </a:accent2>
        <a:accent3>
          <a:srgbClr val="9BBB59"/>
        </a:accent3>
        <a:accent4>
          <a:srgbClr val="8064A2"/>
        </a:accent4>
        <a:accent5>
          <a:srgbClr val="4BACC6"/>
        </a:accent5>
        <a:accent6>
          <a:srgbClr val="F79646"/>
        </a:accent6>
        <a:hlink>
          <a:srgbClr val="00FFFF"/>
        </a:hlink>
        <a:folHlink>
          <a:srgbClr val="00FF00"/>
        </a:folHlink>
      </a:clrScheme>
    </a:extraClrScheme>
    <a:extraClrScheme>
      <a:clrScheme name="">
        <a:dk1>
          <a:srgbClr val="FFFFFF"/>
        </a:dk1>
        <a:lt1>
          <a:srgbClr val="800000"/>
        </a:lt1>
        <a:dk2>
          <a:srgbClr val="DFD293"/>
        </a:dk2>
        <a:lt2>
          <a:srgbClr val="5C1F00"/>
        </a:lt2>
        <a:accent1>
          <a:srgbClr val="CC3300"/>
        </a:accent1>
        <a:accent2>
          <a:srgbClr val="BE7960"/>
        </a:accent2>
        <a:accent3>
          <a:srgbClr val="9BBB59"/>
        </a:accent3>
        <a:accent4>
          <a:srgbClr val="8064A2"/>
        </a:accent4>
        <a:accent5>
          <a:srgbClr val="4BACC6"/>
        </a:accent5>
        <a:accent6>
          <a:srgbClr val="F79646"/>
        </a:accent6>
        <a:hlink>
          <a:srgbClr val="FFFF99"/>
        </a:hlink>
        <a:folHlink>
          <a:srgbClr val="D3A219"/>
        </a:folHlink>
      </a:clrScheme>
    </a:extraClrScheme>
    <a:extraClrScheme>
      <a:clrScheme name="">
        <a:dk1>
          <a:srgbClr val="FFFFFF"/>
        </a:dk1>
        <a:lt1>
          <a:srgbClr val="000099"/>
        </a:lt1>
        <a:dk2>
          <a:srgbClr val="CCFFFF"/>
        </a:dk2>
        <a:lt2>
          <a:srgbClr val="003366"/>
        </a:lt2>
        <a:accent1>
          <a:srgbClr val="3366CC"/>
        </a:accent1>
        <a:accent2>
          <a:srgbClr val="00B000"/>
        </a:accent2>
        <a:accent3>
          <a:srgbClr val="9BBB59"/>
        </a:accent3>
        <a:accent4>
          <a:srgbClr val="8064A2"/>
        </a:accent4>
        <a:accent5>
          <a:srgbClr val="4BACC6"/>
        </a:accent5>
        <a:accent6>
          <a:srgbClr val="F79646"/>
        </a:accent6>
        <a:hlink>
          <a:srgbClr val="66CCFF"/>
        </a:hlink>
        <a:folHlink>
          <a:srgbClr val="FFE701"/>
        </a:folHlink>
      </a:clrScheme>
    </a:extraClrScheme>
    <a:extraClrScheme>
      <a:clrScheme name="">
        <a:dk1>
          <a:srgbClr val="FFFFFF"/>
        </a:dk1>
        <a:lt1>
          <a:srgbClr val="000000"/>
        </a:lt1>
        <a:dk2>
          <a:srgbClr val="E3EBF1"/>
        </a:dk2>
        <a:lt2>
          <a:srgbClr val="336699"/>
        </a:lt2>
        <a:accent1>
          <a:srgbClr val="003399"/>
        </a:accent1>
        <a:accent2>
          <a:srgbClr val="468A4B"/>
        </a:accent2>
        <a:accent3>
          <a:srgbClr val="9BBB59"/>
        </a:accent3>
        <a:accent4>
          <a:srgbClr val="8064A2"/>
        </a:accent4>
        <a:accent5>
          <a:srgbClr val="4BACC6"/>
        </a:accent5>
        <a:accent6>
          <a:srgbClr val="F79646"/>
        </a:accent6>
        <a:hlink>
          <a:srgbClr val="66CCFF"/>
        </a:hlink>
        <a:folHlink>
          <a:srgbClr val="F0E500"/>
        </a:folHlink>
      </a:clrScheme>
    </a:extraClrScheme>
    <a:extraClrScheme>
      <a:clrScheme name="">
        <a:dk1>
          <a:srgbClr val="FFFFFF"/>
        </a:dk1>
        <a:lt1>
          <a:srgbClr val="686B5D"/>
        </a:lt1>
        <a:dk2>
          <a:srgbClr val="D1D1CB"/>
        </a:dk2>
        <a:lt2>
          <a:srgbClr val="777777"/>
        </a:lt2>
        <a:accent1>
          <a:srgbClr val="909082"/>
        </a:accent1>
        <a:accent2>
          <a:srgbClr val="809EA8"/>
        </a:accent2>
        <a:accent3>
          <a:srgbClr val="9BBB59"/>
        </a:accent3>
        <a:accent4>
          <a:srgbClr val="8064A2"/>
        </a:accent4>
        <a:accent5>
          <a:srgbClr val="4BACC6"/>
        </a:accent5>
        <a:accent6>
          <a:srgbClr val="F79646"/>
        </a:accent6>
        <a:hlink>
          <a:srgbClr val="FFCC66"/>
        </a:hlink>
        <a:folHlink>
          <a:srgbClr val="E9DCB9"/>
        </a:folHlink>
      </a:clrScheme>
    </a:extraClrScheme>
    <a:extraClrScheme>
      <a:clrScheme name="">
        <a:dk1>
          <a:srgbClr val="FFFFFF"/>
        </a:dk1>
        <a:lt1>
          <a:srgbClr val="666699"/>
        </a:lt1>
        <a:dk2>
          <a:srgbClr val="FFFFFF"/>
        </a:dk2>
        <a:lt2>
          <a:srgbClr val="3E3E5C"/>
        </a:lt2>
        <a:accent1>
          <a:srgbClr val="60597B"/>
        </a:accent1>
        <a:accent2>
          <a:srgbClr val="6666FF"/>
        </a:accent2>
        <a:accent3>
          <a:srgbClr val="9BBB59"/>
        </a:accent3>
        <a:accent4>
          <a:srgbClr val="8064A2"/>
        </a:accent4>
        <a:accent5>
          <a:srgbClr val="4BACC6"/>
        </a:accent5>
        <a:accent6>
          <a:srgbClr val="F79646"/>
        </a:accent6>
        <a:hlink>
          <a:srgbClr val="99CCFF"/>
        </a:hlink>
        <a:folHlink>
          <a:srgbClr val="FFFF99"/>
        </a:folHlink>
      </a:clrScheme>
    </a:extraClrScheme>
    <a:extraClrScheme>
      <a:clrScheme name="">
        <a:dk1>
          <a:srgbClr val="FFFFFF"/>
        </a:dk1>
        <a:lt1>
          <a:srgbClr val="523E26"/>
        </a:lt1>
        <a:dk2>
          <a:srgbClr val="DFC08D"/>
        </a:dk2>
        <a:lt2>
          <a:srgbClr val="2D2015"/>
        </a:lt2>
        <a:accent1>
          <a:srgbClr val="8C7B70"/>
        </a:accent1>
        <a:accent2>
          <a:srgbClr val="8F5F2F"/>
        </a:accent2>
        <a:accent3>
          <a:srgbClr val="9BBB59"/>
        </a:accent3>
        <a:accent4>
          <a:srgbClr val="8064A2"/>
        </a:accent4>
        <a:accent5>
          <a:srgbClr val="4BACC6"/>
        </a:accent5>
        <a:accent6>
          <a:srgbClr val="F79646"/>
        </a:accent6>
        <a:hlink>
          <a:srgbClr val="CCB400"/>
        </a:hlink>
        <a:folHlink>
          <a:srgbClr val="8C9EA0"/>
        </a:folHlink>
      </a:clrScheme>
    </a:extraClrScheme>
    <a:extraClrScheme>
      <a:clrScheme name="">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extraClrScheme>
    <a:extraClrScheme>
      <a:clrScheme name="">
        <a:dk1>
          <a:srgbClr val="000000"/>
        </a:dk1>
        <a:lt1>
          <a:srgbClr val="FFFFFF"/>
        </a:lt1>
        <a:dk2>
          <a:srgbClr val="000000"/>
        </a:dk2>
        <a:lt2>
          <a:srgbClr val="969696"/>
        </a:lt2>
        <a:accent1>
          <a:srgbClr val="FBDF53"/>
        </a:accent1>
        <a:accent2>
          <a:srgbClr val="FF9966"/>
        </a:accent2>
        <a:accent3>
          <a:srgbClr val="9BBB59"/>
        </a:accent3>
        <a:accent4>
          <a:srgbClr val="8064A2"/>
        </a:accent4>
        <a:accent5>
          <a:srgbClr val="4BACC6"/>
        </a:accent5>
        <a:accent6>
          <a:srgbClr val="F79646"/>
        </a:accent6>
        <a:hlink>
          <a:srgbClr val="CC3300"/>
        </a:hlink>
        <a:folHlink>
          <a:srgbClr val="996600"/>
        </a:folHlink>
      </a:clrScheme>
    </a:extraClrScheme>
    <a:extraClrScheme>
      <a:clrScheme name="">
        <a:dk1>
          <a:srgbClr val="000000"/>
        </a:dk1>
        <a:lt1>
          <a:srgbClr val="FFFFFF"/>
        </a:lt1>
        <a:dk2>
          <a:srgbClr val="000000"/>
        </a:dk2>
        <a:lt2>
          <a:srgbClr val="808080"/>
        </a:lt2>
        <a:accent1>
          <a:srgbClr val="99CCFF"/>
        </a:accent1>
        <a:accent2>
          <a:srgbClr val="CCCCFF"/>
        </a:accent2>
        <a:accent3>
          <a:srgbClr val="9BBB59"/>
        </a:accent3>
        <a:accent4>
          <a:srgbClr val="8064A2"/>
        </a:accent4>
        <a:accent5>
          <a:srgbClr val="4BACC6"/>
        </a:accent5>
        <a:accent6>
          <a:srgbClr val="F79646"/>
        </a:accent6>
        <a:hlink>
          <a:srgbClr val="3333CC"/>
        </a:hlink>
        <a:folHlink>
          <a:srgbClr val="AF67FF"/>
        </a:folHlink>
      </a:clrScheme>
    </a:extraClrScheme>
    <a:extraClrScheme>
      <a:clrScheme name="">
        <a:dk1>
          <a:srgbClr val="000000"/>
        </a:dk1>
        <a:lt1>
          <a:srgbClr val="DEF6F1"/>
        </a:lt1>
        <a:dk2>
          <a:srgbClr val="000000"/>
        </a:dk2>
        <a:lt2>
          <a:srgbClr val="969696"/>
        </a:lt2>
        <a:accent1>
          <a:srgbClr val="FFFFFF"/>
        </a:accent1>
        <a:accent2>
          <a:srgbClr val="8DC6FF"/>
        </a:accent2>
        <a:accent3>
          <a:srgbClr val="9BBB59"/>
        </a:accent3>
        <a:accent4>
          <a:srgbClr val="8064A2"/>
        </a:accent4>
        <a:accent5>
          <a:srgbClr val="4BACC6"/>
        </a:accent5>
        <a:accent6>
          <a:srgbClr val="F79646"/>
        </a:accent6>
        <a:hlink>
          <a:srgbClr val="0066CC"/>
        </a:hlink>
        <a:folHlink>
          <a:srgbClr val="00A800"/>
        </a:folHlink>
      </a:clrScheme>
    </a:extraClrScheme>
    <a:extraClrScheme>
      <a:clrScheme name="">
        <a:dk1>
          <a:srgbClr val="000000"/>
        </a:dk1>
        <a:lt1>
          <a:srgbClr val="FFFFD9"/>
        </a:lt1>
        <a:dk2>
          <a:srgbClr val="000000"/>
        </a:dk2>
        <a:lt2>
          <a:srgbClr val="777777"/>
        </a:lt2>
        <a:accent1>
          <a:srgbClr val="FFFFF7"/>
        </a:accent1>
        <a:accent2>
          <a:srgbClr val="33CCCC"/>
        </a:accent2>
        <a:accent3>
          <a:srgbClr val="9BBB59"/>
        </a:accent3>
        <a:accent4>
          <a:srgbClr val="8064A2"/>
        </a:accent4>
        <a:accent5>
          <a:srgbClr val="4BACC6"/>
        </a:accent5>
        <a:accent6>
          <a:srgbClr val="F79646"/>
        </a:accent6>
        <a:hlink>
          <a:srgbClr val="FF5050"/>
        </a:hlink>
        <a:folHlink>
          <a:srgbClr val="FF9900"/>
        </a:folHlink>
      </a:clrScheme>
    </a:extraClrScheme>
    <a:extraClrScheme>
      <a:clrScheme name="">
        <a:dk1>
          <a:srgbClr val="FFFFFF"/>
        </a:dk1>
        <a:lt1>
          <a:srgbClr val="008080"/>
        </a:lt1>
        <a:dk2>
          <a:srgbClr val="FFFF99"/>
        </a:dk2>
        <a:lt2>
          <a:srgbClr val="005A58"/>
        </a:lt2>
        <a:accent1>
          <a:srgbClr val="006462"/>
        </a:accent1>
        <a:accent2>
          <a:srgbClr val="6D6FC7"/>
        </a:accent2>
        <a:accent3>
          <a:srgbClr val="9BBB59"/>
        </a:accent3>
        <a:accent4>
          <a:srgbClr val="8064A2"/>
        </a:accent4>
        <a:accent5>
          <a:srgbClr val="4BACC6"/>
        </a:accent5>
        <a:accent6>
          <a:srgbClr val="F79646"/>
        </a:accent6>
        <a:hlink>
          <a:srgbClr val="00FFFF"/>
        </a:hlink>
        <a:folHlink>
          <a:srgbClr val="00FF00"/>
        </a:folHlink>
      </a:clrScheme>
    </a:extraClrScheme>
    <a:extraClrScheme>
      <a:clrScheme name="">
        <a:dk1>
          <a:srgbClr val="FFFFFF"/>
        </a:dk1>
        <a:lt1>
          <a:srgbClr val="800000"/>
        </a:lt1>
        <a:dk2>
          <a:srgbClr val="DFD293"/>
        </a:dk2>
        <a:lt2>
          <a:srgbClr val="5C1F00"/>
        </a:lt2>
        <a:accent1>
          <a:srgbClr val="CC3300"/>
        </a:accent1>
        <a:accent2>
          <a:srgbClr val="BE7960"/>
        </a:accent2>
        <a:accent3>
          <a:srgbClr val="9BBB59"/>
        </a:accent3>
        <a:accent4>
          <a:srgbClr val="8064A2"/>
        </a:accent4>
        <a:accent5>
          <a:srgbClr val="4BACC6"/>
        </a:accent5>
        <a:accent6>
          <a:srgbClr val="F79646"/>
        </a:accent6>
        <a:hlink>
          <a:srgbClr val="FFFF99"/>
        </a:hlink>
        <a:folHlink>
          <a:srgbClr val="D3A219"/>
        </a:folHlink>
      </a:clrScheme>
    </a:extraClrScheme>
    <a:extraClrScheme>
      <a:clrScheme name="">
        <a:dk1>
          <a:srgbClr val="FFFFFF"/>
        </a:dk1>
        <a:lt1>
          <a:srgbClr val="000099"/>
        </a:lt1>
        <a:dk2>
          <a:srgbClr val="CCFFFF"/>
        </a:dk2>
        <a:lt2>
          <a:srgbClr val="003366"/>
        </a:lt2>
        <a:accent1>
          <a:srgbClr val="3366CC"/>
        </a:accent1>
        <a:accent2>
          <a:srgbClr val="00B000"/>
        </a:accent2>
        <a:accent3>
          <a:srgbClr val="9BBB59"/>
        </a:accent3>
        <a:accent4>
          <a:srgbClr val="8064A2"/>
        </a:accent4>
        <a:accent5>
          <a:srgbClr val="4BACC6"/>
        </a:accent5>
        <a:accent6>
          <a:srgbClr val="F79646"/>
        </a:accent6>
        <a:hlink>
          <a:srgbClr val="66CCFF"/>
        </a:hlink>
        <a:folHlink>
          <a:srgbClr val="FFE701"/>
        </a:folHlink>
      </a:clrScheme>
    </a:extraClrScheme>
    <a:extraClrScheme>
      <a:clrScheme name="">
        <a:dk1>
          <a:srgbClr val="FFFFFF"/>
        </a:dk1>
        <a:lt1>
          <a:srgbClr val="000000"/>
        </a:lt1>
        <a:dk2>
          <a:srgbClr val="E3EBF1"/>
        </a:dk2>
        <a:lt2>
          <a:srgbClr val="336699"/>
        </a:lt2>
        <a:accent1>
          <a:srgbClr val="003399"/>
        </a:accent1>
        <a:accent2>
          <a:srgbClr val="468A4B"/>
        </a:accent2>
        <a:accent3>
          <a:srgbClr val="9BBB59"/>
        </a:accent3>
        <a:accent4>
          <a:srgbClr val="8064A2"/>
        </a:accent4>
        <a:accent5>
          <a:srgbClr val="4BACC6"/>
        </a:accent5>
        <a:accent6>
          <a:srgbClr val="F79646"/>
        </a:accent6>
        <a:hlink>
          <a:srgbClr val="66CCFF"/>
        </a:hlink>
        <a:folHlink>
          <a:srgbClr val="F0E500"/>
        </a:folHlink>
      </a:clrScheme>
    </a:extraClrScheme>
    <a:extraClrScheme>
      <a:clrScheme name="">
        <a:dk1>
          <a:srgbClr val="FFFFFF"/>
        </a:dk1>
        <a:lt1>
          <a:srgbClr val="686B5D"/>
        </a:lt1>
        <a:dk2>
          <a:srgbClr val="D1D1CB"/>
        </a:dk2>
        <a:lt2>
          <a:srgbClr val="777777"/>
        </a:lt2>
        <a:accent1>
          <a:srgbClr val="909082"/>
        </a:accent1>
        <a:accent2>
          <a:srgbClr val="809EA8"/>
        </a:accent2>
        <a:accent3>
          <a:srgbClr val="9BBB59"/>
        </a:accent3>
        <a:accent4>
          <a:srgbClr val="8064A2"/>
        </a:accent4>
        <a:accent5>
          <a:srgbClr val="4BACC6"/>
        </a:accent5>
        <a:accent6>
          <a:srgbClr val="F79646"/>
        </a:accent6>
        <a:hlink>
          <a:srgbClr val="FFCC66"/>
        </a:hlink>
        <a:folHlink>
          <a:srgbClr val="E9DCB9"/>
        </a:folHlink>
      </a:clrScheme>
    </a:extraClrScheme>
    <a:extraClrScheme>
      <a:clrScheme name="">
        <a:dk1>
          <a:srgbClr val="FFFFFF"/>
        </a:dk1>
        <a:lt1>
          <a:srgbClr val="666699"/>
        </a:lt1>
        <a:dk2>
          <a:srgbClr val="FFFFFF"/>
        </a:dk2>
        <a:lt2>
          <a:srgbClr val="3E3E5C"/>
        </a:lt2>
        <a:accent1>
          <a:srgbClr val="60597B"/>
        </a:accent1>
        <a:accent2>
          <a:srgbClr val="6666FF"/>
        </a:accent2>
        <a:accent3>
          <a:srgbClr val="9BBB59"/>
        </a:accent3>
        <a:accent4>
          <a:srgbClr val="8064A2"/>
        </a:accent4>
        <a:accent5>
          <a:srgbClr val="4BACC6"/>
        </a:accent5>
        <a:accent6>
          <a:srgbClr val="F79646"/>
        </a:accent6>
        <a:hlink>
          <a:srgbClr val="99CCFF"/>
        </a:hlink>
        <a:folHlink>
          <a:srgbClr val="FFFF99"/>
        </a:folHlink>
      </a:clrScheme>
    </a:extraClrScheme>
    <a:extraClrScheme>
      <a:clrScheme name="">
        <a:dk1>
          <a:srgbClr val="FFFFFF"/>
        </a:dk1>
        <a:lt1>
          <a:srgbClr val="523E26"/>
        </a:lt1>
        <a:dk2>
          <a:srgbClr val="DFC08D"/>
        </a:dk2>
        <a:lt2>
          <a:srgbClr val="2D2015"/>
        </a:lt2>
        <a:accent1>
          <a:srgbClr val="8C7B70"/>
        </a:accent1>
        <a:accent2>
          <a:srgbClr val="8F5F2F"/>
        </a:accent2>
        <a:accent3>
          <a:srgbClr val="9BBB59"/>
        </a:accent3>
        <a:accent4>
          <a:srgbClr val="8064A2"/>
        </a:accent4>
        <a:accent5>
          <a:srgbClr val="4BACC6"/>
        </a:accent5>
        <a:accent6>
          <a:srgbClr val="F79646"/>
        </a:accent6>
        <a:hlink>
          <a:srgbClr val="CCB400"/>
        </a:hlink>
        <a:folHlink>
          <a:srgbClr val="8C9EA0"/>
        </a:folHlink>
      </a:clrScheme>
    </a:extraClrScheme>
    <a:extraClrScheme>
      <a:clrScheme name="">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extraClrScheme>
    <a:extraClrScheme>
      <a:clrScheme name="">
        <a:dk1>
          <a:srgbClr val="000000"/>
        </a:dk1>
        <a:lt1>
          <a:srgbClr val="FFFFFF"/>
        </a:lt1>
        <a:dk2>
          <a:srgbClr val="000000"/>
        </a:dk2>
        <a:lt2>
          <a:srgbClr val="969696"/>
        </a:lt2>
        <a:accent1>
          <a:srgbClr val="FBDF53"/>
        </a:accent1>
        <a:accent2>
          <a:srgbClr val="FF9966"/>
        </a:accent2>
        <a:accent3>
          <a:srgbClr val="9BBB59"/>
        </a:accent3>
        <a:accent4>
          <a:srgbClr val="8064A2"/>
        </a:accent4>
        <a:accent5>
          <a:srgbClr val="4BACC6"/>
        </a:accent5>
        <a:accent6>
          <a:srgbClr val="F79646"/>
        </a:accent6>
        <a:hlink>
          <a:srgbClr val="CC3300"/>
        </a:hlink>
        <a:folHlink>
          <a:srgbClr val="996600"/>
        </a:folHlink>
      </a:clrScheme>
    </a:extraClrScheme>
    <a:extraClrScheme>
      <a:clrScheme name="">
        <a:dk1>
          <a:srgbClr val="000000"/>
        </a:dk1>
        <a:lt1>
          <a:srgbClr val="FFFFFF"/>
        </a:lt1>
        <a:dk2>
          <a:srgbClr val="000000"/>
        </a:dk2>
        <a:lt2>
          <a:srgbClr val="808080"/>
        </a:lt2>
        <a:accent1>
          <a:srgbClr val="99CCFF"/>
        </a:accent1>
        <a:accent2>
          <a:srgbClr val="CCCCFF"/>
        </a:accent2>
        <a:accent3>
          <a:srgbClr val="9BBB59"/>
        </a:accent3>
        <a:accent4>
          <a:srgbClr val="8064A2"/>
        </a:accent4>
        <a:accent5>
          <a:srgbClr val="4BACC6"/>
        </a:accent5>
        <a:accent6>
          <a:srgbClr val="F79646"/>
        </a:accent6>
        <a:hlink>
          <a:srgbClr val="3333CC"/>
        </a:hlink>
        <a:folHlink>
          <a:srgbClr val="AF67FF"/>
        </a:folHlink>
      </a:clrScheme>
    </a:extraClrScheme>
    <a:extraClrScheme>
      <a:clrScheme name="">
        <a:dk1>
          <a:srgbClr val="000000"/>
        </a:dk1>
        <a:lt1>
          <a:srgbClr val="DEF6F1"/>
        </a:lt1>
        <a:dk2>
          <a:srgbClr val="000000"/>
        </a:dk2>
        <a:lt2>
          <a:srgbClr val="969696"/>
        </a:lt2>
        <a:accent1>
          <a:srgbClr val="FFFFFF"/>
        </a:accent1>
        <a:accent2>
          <a:srgbClr val="8DC6FF"/>
        </a:accent2>
        <a:accent3>
          <a:srgbClr val="9BBB59"/>
        </a:accent3>
        <a:accent4>
          <a:srgbClr val="8064A2"/>
        </a:accent4>
        <a:accent5>
          <a:srgbClr val="4BACC6"/>
        </a:accent5>
        <a:accent6>
          <a:srgbClr val="F79646"/>
        </a:accent6>
        <a:hlink>
          <a:srgbClr val="0066CC"/>
        </a:hlink>
        <a:folHlink>
          <a:srgbClr val="00A800"/>
        </a:folHlink>
      </a:clrScheme>
    </a:extraClrScheme>
    <a:extraClrScheme>
      <a:clrScheme name="">
        <a:dk1>
          <a:srgbClr val="000000"/>
        </a:dk1>
        <a:lt1>
          <a:srgbClr val="FFFFD9"/>
        </a:lt1>
        <a:dk2>
          <a:srgbClr val="000000"/>
        </a:dk2>
        <a:lt2>
          <a:srgbClr val="777777"/>
        </a:lt2>
        <a:accent1>
          <a:srgbClr val="FFFFF7"/>
        </a:accent1>
        <a:accent2>
          <a:srgbClr val="33CCCC"/>
        </a:accent2>
        <a:accent3>
          <a:srgbClr val="9BBB59"/>
        </a:accent3>
        <a:accent4>
          <a:srgbClr val="8064A2"/>
        </a:accent4>
        <a:accent5>
          <a:srgbClr val="4BACC6"/>
        </a:accent5>
        <a:accent6>
          <a:srgbClr val="F79646"/>
        </a:accent6>
        <a:hlink>
          <a:srgbClr val="FF5050"/>
        </a:hlink>
        <a:folHlink>
          <a:srgbClr val="FF9900"/>
        </a:folHlink>
      </a:clrScheme>
    </a:extraClrScheme>
    <a:extraClrScheme>
      <a:clrScheme name="">
        <a:dk1>
          <a:srgbClr val="FFFFFF"/>
        </a:dk1>
        <a:lt1>
          <a:srgbClr val="008080"/>
        </a:lt1>
        <a:dk2>
          <a:srgbClr val="FFFF99"/>
        </a:dk2>
        <a:lt2>
          <a:srgbClr val="005A58"/>
        </a:lt2>
        <a:accent1>
          <a:srgbClr val="006462"/>
        </a:accent1>
        <a:accent2>
          <a:srgbClr val="6D6FC7"/>
        </a:accent2>
        <a:accent3>
          <a:srgbClr val="9BBB59"/>
        </a:accent3>
        <a:accent4>
          <a:srgbClr val="8064A2"/>
        </a:accent4>
        <a:accent5>
          <a:srgbClr val="4BACC6"/>
        </a:accent5>
        <a:accent6>
          <a:srgbClr val="F79646"/>
        </a:accent6>
        <a:hlink>
          <a:srgbClr val="00FFFF"/>
        </a:hlink>
        <a:folHlink>
          <a:srgbClr val="00FF00"/>
        </a:folHlink>
      </a:clrScheme>
    </a:extraClrScheme>
    <a:extraClrScheme>
      <a:clrScheme name="">
        <a:dk1>
          <a:srgbClr val="FFFFFF"/>
        </a:dk1>
        <a:lt1>
          <a:srgbClr val="800000"/>
        </a:lt1>
        <a:dk2>
          <a:srgbClr val="DFD293"/>
        </a:dk2>
        <a:lt2>
          <a:srgbClr val="5C1F00"/>
        </a:lt2>
        <a:accent1>
          <a:srgbClr val="CC3300"/>
        </a:accent1>
        <a:accent2>
          <a:srgbClr val="BE7960"/>
        </a:accent2>
        <a:accent3>
          <a:srgbClr val="9BBB59"/>
        </a:accent3>
        <a:accent4>
          <a:srgbClr val="8064A2"/>
        </a:accent4>
        <a:accent5>
          <a:srgbClr val="4BACC6"/>
        </a:accent5>
        <a:accent6>
          <a:srgbClr val="F79646"/>
        </a:accent6>
        <a:hlink>
          <a:srgbClr val="FFFF99"/>
        </a:hlink>
        <a:folHlink>
          <a:srgbClr val="D3A219"/>
        </a:folHlink>
      </a:clrScheme>
    </a:extraClrScheme>
    <a:extraClrScheme>
      <a:clrScheme name="">
        <a:dk1>
          <a:srgbClr val="FFFFFF"/>
        </a:dk1>
        <a:lt1>
          <a:srgbClr val="000099"/>
        </a:lt1>
        <a:dk2>
          <a:srgbClr val="CCFFFF"/>
        </a:dk2>
        <a:lt2>
          <a:srgbClr val="003366"/>
        </a:lt2>
        <a:accent1>
          <a:srgbClr val="3366CC"/>
        </a:accent1>
        <a:accent2>
          <a:srgbClr val="00B000"/>
        </a:accent2>
        <a:accent3>
          <a:srgbClr val="9BBB59"/>
        </a:accent3>
        <a:accent4>
          <a:srgbClr val="8064A2"/>
        </a:accent4>
        <a:accent5>
          <a:srgbClr val="4BACC6"/>
        </a:accent5>
        <a:accent6>
          <a:srgbClr val="F79646"/>
        </a:accent6>
        <a:hlink>
          <a:srgbClr val="66CCFF"/>
        </a:hlink>
        <a:folHlink>
          <a:srgbClr val="FFE701"/>
        </a:folHlink>
      </a:clrScheme>
    </a:extraClrScheme>
    <a:extraClrScheme>
      <a:clrScheme name="">
        <a:dk1>
          <a:srgbClr val="FFFFFF"/>
        </a:dk1>
        <a:lt1>
          <a:srgbClr val="000000"/>
        </a:lt1>
        <a:dk2>
          <a:srgbClr val="E3EBF1"/>
        </a:dk2>
        <a:lt2>
          <a:srgbClr val="336699"/>
        </a:lt2>
        <a:accent1>
          <a:srgbClr val="003399"/>
        </a:accent1>
        <a:accent2>
          <a:srgbClr val="468A4B"/>
        </a:accent2>
        <a:accent3>
          <a:srgbClr val="9BBB59"/>
        </a:accent3>
        <a:accent4>
          <a:srgbClr val="8064A2"/>
        </a:accent4>
        <a:accent5>
          <a:srgbClr val="4BACC6"/>
        </a:accent5>
        <a:accent6>
          <a:srgbClr val="F79646"/>
        </a:accent6>
        <a:hlink>
          <a:srgbClr val="66CCFF"/>
        </a:hlink>
        <a:folHlink>
          <a:srgbClr val="F0E500"/>
        </a:folHlink>
      </a:clrScheme>
    </a:extraClrScheme>
    <a:extraClrScheme>
      <a:clrScheme name="">
        <a:dk1>
          <a:srgbClr val="FFFFFF"/>
        </a:dk1>
        <a:lt1>
          <a:srgbClr val="686B5D"/>
        </a:lt1>
        <a:dk2>
          <a:srgbClr val="D1D1CB"/>
        </a:dk2>
        <a:lt2>
          <a:srgbClr val="777777"/>
        </a:lt2>
        <a:accent1>
          <a:srgbClr val="909082"/>
        </a:accent1>
        <a:accent2>
          <a:srgbClr val="809EA8"/>
        </a:accent2>
        <a:accent3>
          <a:srgbClr val="9BBB59"/>
        </a:accent3>
        <a:accent4>
          <a:srgbClr val="8064A2"/>
        </a:accent4>
        <a:accent5>
          <a:srgbClr val="4BACC6"/>
        </a:accent5>
        <a:accent6>
          <a:srgbClr val="F79646"/>
        </a:accent6>
        <a:hlink>
          <a:srgbClr val="FFCC66"/>
        </a:hlink>
        <a:folHlink>
          <a:srgbClr val="E9DCB9"/>
        </a:folHlink>
      </a:clrScheme>
    </a:extraClrScheme>
    <a:extraClrScheme>
      <a:clrScheme name="">
        <a:dk1>
          <a:srgbClr val="FFFFFF"/>
        </a:dk1>
        <a:lt1>
          <a:srgbClr val="666699"/>
        </a:lt1>
        <a:dk2>
          <a:srgbClr val="FFFFFF"/>
        </a:dk2>
        <a:lt2>
          <a:srgbClr val="3E3E5C"/>
        </a:lt2>
        <a:accent1>
          <a:srgbClr val="60597B"/>
        </a:accent1>
        <a:accent2>
          <a:srgbClr val="6666FF"/>
        </a:accent2>
        <a:accent3>
          <a:srgbClr val="9BBB59"/>
        </a:accent3>
        <a:accent4>
          <a:srgbClr val="8064A2"/>
        </a:accent4>
        <a:accent5>
          <a:srgbClr val="4BACC6"/>
        </a:accent5>
        <a:accent6>
          <a:srgbClr val="F79646"/>
        </a:accent6>
        <a:hlink>
          <a:srgbClr val="99CCFF"/>
        </a:hlink>
        <a:folHlink>
          <a:srgbClr val="FFFF99"/>
        </a:folHlink>
      </a:clrScheme>
    </a:extraClrScheme>
    <a:extraClrScheme>
      <a:clrScheme name="">
        <a:dk1>
          <a:srgbClr val="FFFFFF"/>
        </a:dk1>
        <a:lt1>
          <a:srgbClr val="523E26"/>
        </a:lt1>
        <a:dk2>
          <a:srgbClr val="DFC08D"/>
        </a:dk2>
        <a:lt2>
          <a:srgbClr val="2D2015"/>
        </a:lt2>
        <a:accent1>
          <a:srgbClr val="8C7B70"/>
        </a:accent1>
        <a:accent2>
          <a:srgbClr val="8F5F2F"/>
        </a:accent2>
        <a:accent3>
          <a:srgbClr val="9BBB59"/>
        </a:accent3>
        <a:accent4>
          <a:srgbClr val="8064A2"/>
        </a:accent4>
        <a:accent5>
          <a:srgbClr val="4BACC6"/>
        </a:accent5>
        <a:accent6>
          <a:srgbClr val="F79646"/>
        </a:accent6>
        <a:hlink>
          <a:srgbClr val="CCB400"/>
        </a:hlink>
        <a:folHlink>
          <a:srgbClr val="8C9EA0"/>
        </a:folHlink>
      </a:clrScheme>
    </a:extraClrScheme>
    <a:extraClrScheme>
      <a:clrScheme name="">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extraClrScheme>
    <a:extraClrScheme>
      <a:clrScheme name="">
        <a:dk1>
          <a:srgbClr val="000000"/>
        </a:dk1>
        <a:lt1>
          <a:srgbClr val="FFFFFF"/>
        </a:lt1>
        <a:dk2>
          <a:srgbClr val="000000"/>
        </a:dk2>
        <a:lt2>
          <a:srgbClr val="969696"/>
        </a:lt2>
        <a:accent1>
          <a:srgbClr val="FBDF53"/>
        </a:accent1>
        <a:accent2>
          <a:srgbClr val="FF9966"/>
        </a:accent2>
        <a:accent3>
          <a:srgbClr val="9BBB59"/>
        </a:accent3>
        <a:accent4>
          <a:srgbClr val="8064A2"/>
        </a:accent4>
        <a:accent5>
          <a:srgbClr val="4BACC6"/>
        </a:accent5>
        <a:accent6>
          <a:srgbClr val="F79646"/>
        </a:accent6>
        <a:hlink>
          <a:srgbClr val="CC3300"/>
        </a:hlink>
        <a:folHlink>
          <a:srgbClr val="996600"/>
        </a:folHlink>
      </a:clrScheme>
    </a:extraClrScheme>
    <a:extraClrScheme>
      <a:clrScheme name="">
        <a:dk1>
          <a:srgbClr val="000000"/>
        </a:dk1>
        <a:lt1>
          <a:srgbClr val="FFFFFF"/>
        </a:lt1>
        <a:dk2>
          <a:srgbClr val="000000"/>
        </a:dk2>
        <a:lt2>
          <a:srgbClr val="808080"/>
        </a:lt2>
        <a:accent1>
          <a:srgbClr val="99CCFF"/>
        </a:accent1>
        <a:accent2>
          <a:srgbClr val="CCCCFF"/>
        </a:accent2>
        <a:accent3>
          <a:srgbClr val="9BBB59"/>
        </a:accent3>
        <a:accent4>
          <a:srgbClr val="8064A2"/>
        </a:accent4>
        <a:accent5>
          <a:srgbClr val="4BACC6"/>
        </a:accent5>
        <a:accent6>
          <a:srgbClr val="F79646"/>
        </a:accent6>
        <a:hlink>
          <a:srgbClr val="3333CC"/>
        </a:hlink>
        <a:folHlink>
          <a:srgbClr val="AF67FF"/>
        </a:folHlink>
      </a:clrScheme>
    </a:extraClrScheme>
    <a:extraClrScheme>
      <a:clrScheme name="">
        <a:dk1>
          <a:srgbClr val="000000"/>
        </a:dk1>
        <a:lt1>
          <a:srgbClr val="DEF6F1"/>
        </a:lt1>
        <a:dk2>
          <a:srgbClr val="000000"/>
        </a:dk2>
        <a:lt2>
          <a:srgbClr val="969696"/>
        </a:lt2>
        <a:accent1>
          <a:srgbClr val="FFFFFF"/>
        </a:accent1>
        <a:accent2>
          <a:srgbClr val="8DC6FF"/>
        </a:accent2>
        <a:accent3>
          <a:srgbClr val="9BBB59"/>
        </a:accent3>
        <a:accent4>
          <a:srgbClr val="8064A2"/>
        </a:accent4>
        <a:accent5>
          <a:srgbClr val="4BACC6"/>
        </a:accent5>
        <a:accent6>
          <a:srgbClr val="F79646"/>
        </a:accent6>
        <a:hlink>
          <a:srgbClr val="0066CC"/>
        </a:hlink>
        <a:folHlink>
          <a:srgbClr val="00A800"/>
        </a:folHlink>
      </a:clrScheme>
    </a:extraClrScheme>
    <a:extraClrScheme>
      <a:clrScheme name="">
        <a:dk1>
          <a:srgbClr val="000000"/>
        </a:dk1>
        <a:lt1>
          <a:srgbClr val="FFFFD9"/>
        </a:lt1>
        <a:dk2>
          <a:srgbClr val="000000"/>
        </a:dk2>
        <a:lt2>
          <a:srgbClr val="777777"/>
        </a:lt2>
        <a:accent1>
          <a:srgbClr val="FFFFF7"/>
        </a:accent1>
        <a:accent2>
          <a:srgbClr val="33CCCC"/>
        </a:accent2>
        <a:accent3>
          <a:srgbClr val="9BBB59"/>
        </a:accent3>
        <a:accent4>
          <a:srgbClr val="8064A2"/>
        </a:accent4>
        <a:accent5>
          <a:srgbClr val="4BACC6"/>
        </a:accent5>
        <a:accent6>
          <a:srgbClr val="F79646"/>
        </a:accent6>
        <a:hlink>
          <a:srgbClr val="FF5050"/>
        </a:hlink>
        <a:folHlink>
          <a:srgbClr val="FF9900"/>
        </a:folHlink>
      </a:clrScheme>
    </a:extraClrScheme>
    <a:extraClrScheme>
      <a:clrScheme name="">
        <a:dk1>
          <a:srgbClr val="FFFFFF"/>
        </a:dk1>
        <a:lt1>
          <a:srgbClr val="008080"/>
        </a:lt1>
        <a:dk2>
          <a:srgbClr val="FFFF99"/>
        </a:dk2>
        <a:lt2>
          <a:srgbClr val="005A58"/>
        </a:lt2>
        <a:accent1>
          <a:srgbClr val="006462"/>
        </a:accent1>
        <a:accent2>
          <a:srgbClr val="6D6FC7"/>
        </a:accent2>
        <a:accent3>
          <a:srgbClr val="9BBB59"/>
        </a:accent3>
        <a:accent4>
          <a:srgbClr val="8064A2"/>
        </a:accent4>
        <a:accent5>
          <a:srgbClr val="4BACC6"/>
        </a:accent5>
        <a:accent6>
          <a:srgbClr val="F79646"/>
        </a:accent6>
        <a:hlink>
          <a:srgbClr val="00FFFF"/>
        </a:hlink>
        <a:folHlink>
          <a:srgbClr val="00FF00"/>
        </a:folHlink>
      </a:clrScheme>
    </a:extraClrScheme>
    <a:extraClrScheme>
      <a:clrScheme name="">
        <a:dk1>
          <a:srgbClr val="FFFFFF"/>
        </a:dk1>
        <a:lt1>
          <a:srgbClr val="800000"/>
        </a:lt1>
        <a:dk2>
          <a:srgbClr val="DFD293"/>
        </a:dk2>
        <a:lt2>
          <a:srgbClr val="5C1F00"/>
        </a:lt2>
        <a:accent1>
          <a:srgbClr val="CC3300"/>
        </a:accent1>
        <a:accent2>
          <a:srgbClr val="BE7960"/>
        </a:accent2>
        <a:accent3>
          <a:srgbClr val="9BBB59"/>
        </a:accent3>
        <a:accent4>
          <a:srgbClr val="8064A2"/>
        </a:accent4>
        <a:accent5>
          <a:srgbClr val="4BACC6"/>
        </a:accent5>
        <a:accent6>
          <a:srgbClr val="F79646"/>
        </a:accent6>
        <a:hlink>
          <a:srgbClr val="FFFF99"/>
        </a:hlink>
        <a:folHlink>
          <a:srgbClr val="D3A219"/>
        </a:folHlink>
      </a:clrScheme>
    </a:extraClrScheme>
    <a:extraClrScheme>
      <a:clrScheme name="">
        <a:dk1>
          <a:srgbClr val="FFFFFF"/>
        </a:dk1>
        <a:lt1>
          <a:srgbClr val="000099"/>
        </a:lt1>
        <a:dk2>
          <a:srgbClr val="CCFFFF"/>
        </a:dk2>
        <a:lt2>
          <a:srgbClr val="003366"/>
        </a:lt2>
        <a:accent1>
          <a:srgbClr val="3366CC"/>
        </a:accent1>
        <a:accent2>
          <a:srgbClr val="00B000"/>
        </a:accent2>
        <a:accent3>
          <a:srgbClr val="9BBB59"/>
        </a:accent3>
        <a:accent4>
          <a:srgbClr val="8064A2"/>
        </a:accent4>
        <a:accent5>
          <a:srgbClr val="4BACC6"/>
        </a:accent5>
        <a:accent6>
          <a:srgbClr val="F79646"/>
        </a:accent6>
        <a:hlink>
          <a:srgbClr val="66CCFF"/>
        </a:hlink>
        <a:folHlink>
          <a:srgbClr val="FFE701"/>
        </a:folHlink>
      </a:clrScheme>
    </a:extraClrScheme>
    <a:extraClrScheme>
      <a:clrScheme name="">
        <a:dk1>
          <a:srgbClr val="FFFFFF"/>
        </a:dk1>
        <a:lt1>
          <a:srgbClr val="000000"/>
        </a:lt1>
        <a:dk2>
          <a:srgbClr val="E3EBF1"/>
        </a:dk2>
        <a:lt2>
          <a:srgbClr val="336699"/>
        </a:lt2>
        <a:accent1>
          <a:srgbClr val="003399"/>
        </a:accent1>
        <a:accent2>
          <a:srgbClr val="468A4B"/>
        </a:accent2>
        <a:accent3>
          <a:srgbClr val="9BBB59"/>
        </a:accent3>
        <a:accent4>
          <a:srgbClr val="8064A2"/>
        </a:accent4>
        <a:accent5>
          <a:srgbClr val="4BACC6"/>
        </a:accent5>
        <a:accent6>
          <a:srgbClr val="F79646"/>
        </a:accent6>
        <a:hlink>
          <a:srgbClr val="66CCFF"/>
        </a:hlink>
        <a:folHlink>
          <a:srgbClr val="F0E500"/>
        </a:folHlink>
      </a:clrScheme>
    </a:extraClrScheme>
    <a:extraClrScheme>
      <a:clrScheme name="">
        <a:dk1>
          <a:srgbClr val="FFFFFF"/>
        </a:dk1>
        <a:lt1>
          <a:srgbClr val="686B5D"/>
        </a:lt1>
        <a:dk2>
          <a:srgbClr val="D1D1CB"/>
        </a:dk2>
        <a:lt2>
          <a:srgbClr val="777777"/>
        </a:lt2>
        <a:accent1>
          <a:srgbClr val="909082"/>
        </a:accent1>
        <a:accent2>
          <a:srgbClr val="809EA8"/>
        </a:accent2>
        <a:accent3>
          <a:srgbClr val="9BBB59"/>
        </a:accent3>
        <a:accent4>
          <a:srgbClr val="8064A2"/>
        </a:accent4>
        <a:accent5>
          <a:srgbClr val="4BACC6"/>
        </a:accent5>
        <a:accent6>
          <a:srgbClr val="F79646"/>
        </a:accent6>
        <a:hlink>
          <a:srgbClr val="FFCC66"/>
        </a:hlink>
        <a:folHlink>
          <a:srgbClr val="E9DCB9"/>
        </a:folHlink>
      </a:clrScheme>
    </a:extraClrScheme>
    <a:extraClrScheme>
      <a:clrScheme name="">
        <a:dk1>
          <a:srgbClr val="FFFFFF"/>
        </a:dk1>
        <a:lt1>
          <a:srgbClr val="666699"/>
        </a:lt1>
        <a:dk2>
          <a:srgbClr val="FFFFFF"/>
        </a:dk2>
        <a:lt2>
          <a:srgbClr val="3E3E5C"/>
        </a:lt2>
        <a:accent1>
          <a:srgbClr val="60597B"/>
        </a:accent1>
        <a:accent2>
          <a:srgbClr val="6666FF"/>
        </a:accent2>
        <a:accent3>
          <a:srgbClr val="9BBB59"/>
        </a:accent3>
        <a:accent4>
          <a:srgbClr val="8064A2"/>
        </a:accent4>
        <a:accent5>
          <a:srgbClr val="4BACC6"/>
        </a:accent5>
        <a:accent6>
          <a:srgbClr val="F79646"/>
        </a:accent6>
        <a:hlink>
          <a:srgbClr val="99CCFF"/>
        </a:hlink>
        <a:folHlink>
          <a:srgbClr val="FFFF99"/>
        </a:folHlink>
      </a:clrScheme>
    </a:extraClrScheme>
    <a:extraClrScheme>
      <a:clrScheme name="">
        <a:dk1>
          <a:srgbClr val="FFFFFF"/>
        </a:dk1>
        <a:lt1>
          <a:srgbClr val="523E26"/>
        </a:lt1>
        <a:dk2>
          <a:srgbClr val="DFC08D"/>
        </a:dk2>
        <a:lt2>
          <a:srgbClr val="2D2015"/>
        </a:lt2>
        <a:accent1>
          <a:srgbClr val="8C7B70"/>
        </a:accent1>
        <a:accent2>
          <a:srgbClr val="8F5F2F"/>
        </a:accent2>
        <a:accent3>
          <a:srgbClr val="9BBB59"/>
        </a:accent3>
        <a:accent4>
          <a:srgbClr val="8064A2"/>
        </a:accent4>
        <a:accent5>
          <a:srgbClr val="4BACC6"/>
        </a:accent5>
        <a:accent6>
          <a:srgbClr val="F79646"/>
        </a:accent6>
        <a:hlink>
          <a:srgbClr val="CCB400"/>
        </a:hlink>
        <a:folHlink>
          <a:srgbClr val="8C9EA0"/>
        </a:folHlink>
      </a:clrScheme>
    </a:extraClrScheme>
  </a:extraClrSchemeLst>
</a:theme>
</file>

<file path=ppt/theme/theme4.xml><?xml version="1.0" encoding="utf-8"?>
<a:theme xmlns:r="http://schemas.openxmlformats.org/officeDocument/2006/relationships"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r="http://schemas.openxmlformats.org/officeDocument/2006/relationships"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themeOverride>
</file>

<file path=ppt/theme/themeOverride2.xml><?xml version="1.0" encoding="utf-8"?>
<a:themeOverride xmlns:r="http://schemas.openxmlformats.org/officeDocument/2006/relationships"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themeOverride>
</file>

<file path=ppt/theme/themeOverride3.xml><?xml version="1.0" encoding="utf-8"?>
<a:themeOverride xmlns:r="http://schemas.openxmlformats.org/officeDocument/2006/relationships"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9BBB59"/>
    </a:accent3>
    <a:accent4>
      <a:srgbClr val="8064A2"/>
    </a:accent4>
    <a:accent5>
      <a:srgbClr val="4BACC6"/>
    </a:accent5>
    <a:accent6>
      <a:srgbClr val="F79646"/>
    </a:accent6>
    <a:hlink>
      <a:srgbClr val="009999"/>
    </a:hlink>
    <a:folHlink>
      <a:srgbClr val="99CC00"/>
    </a:folHlink>
  </a:clrScheme>
</a:themeOverride>
</file>

<file path=docProps/app.xml><?xml version="1.0" encoding="utf-8"?>
<Properties xmlns:vt="http://schemas.openxmlformats.org/officeDocument/2006/docPropsVTypes" xmlns="http://schemas.openxmlformats.org/officeDocument/2006/extended-properties">
  <Company/>
  <PresentationFormat>On-screen Show (4:3)</PresentationFormat>
  <Paragraphs>588</Paragraphs>
  <Slides>66</Slides>
  <Notes>0</Notes>
  <TotalTime>157255342</TotalTime>
  <HiddenSlides>0</HiddenSlides>
  <MMClips>0</MMClips>
  <ScaleCrop>0</ScaleCrop>
  <HeadingPairs>
    <vt:vector baseType="variant" size="4">
      <vt:variant>
        <vt:lpstr>Theme</vt:lpstr>
      </vt:variant>
      <vt:variant>
        <vt:i4>1</vt:i4>
      </vt:variant>
      <vt:variant>
        <vt:lpstr>Slide Titles</vt:lpstr>
      </vt:variant>
      <vt:variant>
        <vt:i4>66</vt:i4>
      </vt:variant>
    </vt:vector>
  </HeadingPairs>
  <TitlesOfParts>
    <vt:vector baseType="lpstr" size="67">
      <vt:lpstr> overriden</vt:lpstr>
      <vt:lpstr>管理学基础</vt:lpstr>
      <vt:lpstr>课程主要内容</vt:lpstr>
      <vt:lpstr>1     认识管理</vt:lpstr>
      <vt:lpstr>1.1  管理与管理职能</vt:lpstr>
      <vt:lpstr>管理的必要性与重要性</vt:lpstr>
      <vt:lpstr>管理的概念</vt:lpstr>
      <vt:lpstr>管理的属性</vt:lpstr>
      <vt:lpstr>管理学研究对象和方法</vt:lpstr>
      <vt:lpstr>管理学的基本研究内容</vt:lpstr>
      <vt:lpstr>原理说观点的介绍</vt:lpstr>
      <vt:lpstr>活动领域说观点介绍</vt:lpstr>
      <vt:lpstr>管理职能的含义和观点</vt:lpstr>
      <vt:lpstr>四大管理职能简介</vt:lpstr>
      <vt:lpstr>正确处理各管理职能的关系</vt:lpstr>
      <vt:lpstr>1.2      管理系统分析</vt:lpstr>
      <vt:lpstr>管理系统的概念</vt:lpstr>
      <vt:lpstr>管理系统的构成    15</vt:lpstr>
      <vt:lpstr>管理系统构成分析</vt:lpstr>
      <vt:lpstr>管理主体分析</vt:lpstr>
      <vt:lpstr>管理者的类型</vt:lpstr>
      <vt:lpstr>管理者素质分析</vt:lpstr>
      <vt:lpstr>管理者的基本素质</vt:lpstr>
      <vt:lpstr>现代管理者素质的核心—创新</vt:lpstr>
      <vt:lpstr>管理者的技能</vt:lpstr>
      <vt:lpstr>不同层次管理者的技能要求</vt:lpstr>
      <vt:lpstr>管理者情商</vt:lpstr>
      <vt:lpstr>管理客体分析</vt:lpstr>
      <vt:lpstr>社会组织及其特点</vt:lpstr>
      <vt:lpstr>社会组织的分类</vt:lpstr>
      <vt:lpstr>管理对象的组成</vt:lpstr>
      <vt:lpstr>管理环境分析</vt:lpstr>
      <vt:lpstr>管理环境的分类</vt:lpstr>
      <vt:lpstr>管理的外部环境的构成</vt:lpstr>
      <vt:lpstr>组织管理与环境的关系</vt:lpstr>
      <vt:lpstr>环境管理</vt:lpstr>
      <vt:lpstr>管理机制分析</vt:lpstr>
      <vt:lpstr>管理机制的形成</vt:lpstr>
      <vt:lpstr>管理机制的应用价值</vt:lpstr>
      <vt:lpstr>管理机制的构成</vt:lpstr>
      <vt:lpstr>管理机制的类型（子机制）</vt:lpstr>
      <vt:lpstr>动力机制主要组成</vt:lpstr>
      <vt:lpstr>约束机制的组成</vt:lpstr>
      <vt:lpstr>管理方法及其分类</vt:lpstr>
      <vt:lpstr>四大常用管理方法的比较</vt:lpstr>
      <vt:lpstr>管理方法的完善与有效应用</vt:lpstr>
      <vt:lpstr>1.3   管理理论的演变</vt:lpstr>
      <vt:lpstr>管理实践、管理思想与管理理论</vt:lpstr>
      <vt:lpstr>管理理论形成阶段的划分</vt:lpstr>
      <vt:lpstr>古典管理理论</vt:lpstr>
      <vt:lpstr>泰罗的科学管理</vt:lpstr>
      <vt:lpstr>法约尔的管理过程理论</vt:lpstr>
      <vt:lpstr>韦伯的组织管理理论</vt:lpstr>
      <vt:lpstr>梅奥与霍桑试验</vt:lpstr>
      <vt:lpstr>梅奥的人际关系理论的主要观点</vt:lpstr>
      <vt:lpstr>有关行为科学的理论</vt:lpstr>
      <vt:lpstr>现代管理理论发展概述</vt:lpstr>
      <vt:lpstr>管理理论的分散化趋势</vt:lpstr>
      <vt:lpstr>管理理论的主要学派及其观点</vt:lpstr>
      <vt:lpstr>管理理论的集中化趋势</vt:lpstr>
      <vt:lpstr>系统管理理论</vt:lpstr>
      <vt:lpstr>卡斯特等人的系统学说</vt:lpstr>
      <vt:lpstr>权变管理理论</vt:lpstr>
      <vt:lpstr>现代管理思想的新发展</vt:lpstr>
      <vt:lpstr>本部分作业</vt:lpstr>
      <vt:lpstr>本部分结束</vt:lpstr>
      <vt:lpstr>Slide 66</vt:lpstr>
    </vt:vector>
  </TitlesOfParts>
  <LinksUpToDate>0</LinksUpToDate>
  <SharedDoc>0</SharedDoc>
  <HyperlinksChanged>0</HyperlinksChanged>
  <Application>Aspose.Slides for .NET</Application>
  <AppVersion>16.1100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幻灯片 1</dc:title>
  <dc:creator>Administrator</dc:creator>
  <cp:lastModifiedBy>zd</cp:lastModifiedBy>
  <cp:revision>7</cp:revision>
  <cp:lastPrinted>1899-12-30T00:00:00.000</cp:lastPrinted>
  <dcterms:created xsi:type="dcterms:W3CDTF">2013-01-25T01:44:32Z</dcterms:created>
  <dcterms:modified xsi:type="dcterms:W3CDTF">2020-05-13T07:08:55Z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KSOProductBuildVer">
    <vt:lpwstr>2052-9.1.0.4369</vt:lpwstr>
  </property>
</Properties>
</file>